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72" r:id="rId11"/>
    <p:sldId id="265" r:id="rId12"/>
    <p:sldId id="263" r:id="rId13"/>
    <p:sldId id="267" r:id="rId14"/>
    <p:sldId id="270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8222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0130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723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759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919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021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486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9217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9634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517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4315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2"/>
          <p:cNvGrpSpPr/>
          <p:nvPr/>
        </p:nvGrpSpPr>
        <p:grpSpPr>
          <a:xfrm>
            <a:off x="71352" y="83792"/>
            <a:ext cx="5450829" cy="5775934"/>
            <a:chOff x="575404" y="-2611042"/>
            <a:chExt cx="5450829" cy="5775934"/>
          </a:xfrm>
        </p:grpSpPr>
        <p:sp>
          <p:nvSpPr>
            <p:cNvPr id="10" name="AutoShape 4"/>
            <p:cNvSpPr/>
            <p:nvPr userDrawn="1"/>
          </p:nvSpPr>
          <p:spPr>
            <a:xfrm flipV="1">
              <a:off x="575404" y="-2611042"/>
              <a:ext cx="2268400" cy="2193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gradFill flip="none" rotWithShape="1">
              <a:gsLst>
                <a:gs pos="52000">
                  <a:srgbClr val="FFF200"/>
                </a:gs>
                <a:gs pos="76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8100000" scaled="0"/>
              <a:tileRect/>
            </a:gradFill>
            <a:ln>
              <a:noFill/>
              <a:prstDash val="solid"/>
            </a:ln>
          </p:spPr>
          <p:txBody>
            <a:bodyPr vert="horz" wrap="square" lIns="36576" tIns="36576" rIns="36576" bIns="36576" anchor="t" anchorCtr="0" compatLnSpc="1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3" hidden="1"/>
            <p:cNvSpPr/>
            <p:nvPr userDrawn="1"/>
          </p:nvSpPr>
          <p:spPr>
            <a:xfrm>
              <a:off x="1043604" y="548694"/>
              <a:ext cx="4982629" cy="2616198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36576" tIns="36576" rIns="36576" bIns="36576" anchor="t" anchorCtr="0" compatLnSpc="1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88641"/>
            <a:ext cx="792087" cy="886738"/>
          </a:xfrm>
          <a:prstGeom prst="rect">
            <a:avLst/>
          </a:prstGeom>
        </p:spPr>
      </p:pic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899592" y="4653136"/>
            <a:ext cx="5022851" cy="817562"/>
            <a:chOff x="-585" y="369"/>
            <a:chExt cx="3164" cy="515"/>
          </a:xfrm>
          <a:noFill/>
        </p:grpSpPr>
        <p:sp>
          <p:nvSpPr>
            <p:cNvPr id="19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585" y="369"/>
              <a:ext cx="3164" cy="5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-585" y="369"/>
              <a:ext cx="3164" cy="512"/>
            </a:xfrm>
            <a:custGeom>
              <a:avLst/>
              <a:gdLst>
                <a:gd name="T0" fmla="*/ 275 w 12656"/>
                <a:gd name="T1" fmla="*/ 1512 h 2049"/>
                <a:gd name="T2" fmla="*/ 486 w 12656"/>
                <a:gd name="T3" fmla="*/ 1490 h 2049"/>
                <a:gd name="T4" fmla="*/ 944 w 12656"/>
                <a:gd name="T5" fmla="*/ 1629 h 2049"/>
                <a:gd name="T6" fmla="*/ 1435 w 12656"/>
                <a:gd name="T7" fmla="*/ 1833 h 2049"/>
                <a:gd name="T8" fmla="*/ 2008 w 12656"/>
                <a:gd name="T9" fmla="*/ 1924 h 2049"/>
                <a:gd name="T10" fmla="*/ 2519 w 12656"/>
                <a:gd name="T11" fmla="*/ 1716 h 2049"/>
                <a:gd name="T12" fmla="*/ 2822 w 12656"/>
                <a:gd name="T13" fmla="*/ 1537 h 2049"/>
                <a:gd name="T14" fmla="*/ 3035 w 12656"/>
                <a:gd name="T15" fmla="*/ 1516 h 2049"/>
                <a:gd name="T16" fmla="*/ 3490 w 12656"/>
                <a:gd name="T17" fmla="*/ 1653 h 2049"/>
                <a:gd name="T18" fmla="*/ 3983 w 12656"/>
                <a:gd name="T19" fmla="*/ 1857 h 2049"/>
                <a:gd name="T20" fmla="*/ 4555 w 12656"/>
                <a:gd name="T21" fmla="*/ 1949 h 2049"/>
                <a:gd name="T22" fmla="*/ 5066 w 12656"/>
                <a:gd name="T23" fmla="*/ 1742 h 2049"/>
                <a:gd name="T24" fmla="*/ 5362 w 12656"/>
                <a:gd name="T25" fmla="*/ 1561 h 2049"/>
                <a:gd name="T26" fmla="*/ 5574 w 12656"/>
                <a:gd name="T27" fmla="*/ 1541 h 2049"/>
                <a:gd name="T28" fmla="*/ 6032 w 12656"/>
                <a:gd name="T29" fmla="*/ 1678 h 2049"/>
                <a:gd name="T30" fmla="*/ 6523 w 12656"/>
                <a:gd name="T31" fmla="*/ 1882 h 2049"/>
                <a:gd name="T32" fmla="*/ 7096 w 12656"/>
                <a:gd name="T33" fmla="*/ 1975 h 2049"/>
                <a:gd name="T34" fmla="*/ 7607 w 12656"/>
                <a:gd name="T35" fmla="*/ 1767 h 2049"/>
                <a:gd name="T36" fmla="*/ 7880 w 12656"/>
                <a:gd name="T37" fmla="*/ 1603 h 2049"/>
                <a:gd name="T38" fmla="*/ 8092 w 12656"/>
                <a:gd name="T39" fmla="*/ 1582 h 2049"/>
                <a:gd name="T40" fmla="*/ 8549 w 12656"/>
                <a:gd name="T41" fmla="*/ 1719 h 2049"/>
                <a:gd name="T42" fmla="*/ 9041 w 12656"/>
                <a:gd name="T43" fmla="*/ 1924 h 2049"/>
                <a:gd name="T44" fmla="*/ 9613 w 12656"/>
                <a:gd name="T45" fmla="*/ 2016 h 2049"/>
                <a:gd name="T46" fmla="*/ 10103 w 12656"/>
                <a:gd name="T47" fmla="*/ 1827 h 2049"/>
                <a:gd name="T48" fmla="*/ 10398 w 12656"/>
                <a:gd name="T49" fmla="*/ 1637 h 2049"/>
                <a:gd name="T50" fmla="*/ 10609 w 12656"/>
                <a:gd name="T51" fmla="*/ 1615 h 2049"/>
                <a:gd name="T52" fmla="*/ 11067 w 12656"/>
                <a:gd name="T53" fmla="*/ 1752 h 2049"/>
                <a:gd name="T54" fmla="*/ 11558 w 12656"/>
                <a:gd name="T55" fmla="*/ 1958 h 2049"/>
                <a:gd name="T56" fmla="*/ 12132 w 12656"/>
                <a:gd name="T57" fmla="*/ 2049 h 2049"/>
                <a:gd name="T58" fmla="*/ 12654 w 12656"/>
                <a:gd name="T59" fmla="*/ 1835 h 2049"/>
                <a:gd name="T60" fmla="*/ 12297 w 12656"/>
                <a:gd name="T61" fmla="*/ 547 h 2049"/>
                <a:gd name="T62" fmla="*/ 11652 w 12656"/>
                <a:gd name="T63" fmla="*/ 492 h 2049"/>
                <a:gd name="T64" fmla="*/ 11190 w 12656"/>
                <a:gd name="T65" fmla="*/ 325 h 2049"/>
                <a:gd name="T66" fmla="*/ 10671 w 12656"/>
                <a:gd name="T67" fmla="*/ 129 h 2049"/>
                <a:gd name="T68" fmla="*/ 10453 w 12656"/>
                <a:gd name="T69" fmla="*/ 137 h 2049"/>
                <a:gd name="T70" fmla="*/ 10125 w 12656"/>
                <a:gd name="T71" fmla="*/ 329 h 2049"/>
                <a:gd name="T72" fmla="*/ 9778 w 12656"/>
                <a:gd name="T73" fmla="*/ 513 h 2049"/>
                <a:gd name="T74" fmla="*/ 9134 w 12656"/>
                <a:gd name="T75" fmla="*/ 458 h 2049"/>
                <a:gd name="T76" fmla="*/ 8673 w 12656"/>
                <a:gd name="T77" fmla="*/ 291 h 2049"/>
                <a:gd name="T78" fmla="*/ 8152 w 12656"/>
                <a:gd name="T79" fmla="*/ 95 h 2049"/>
                <a:gd name="T80" fmla="*/ 7936 w 12656"/>
                <a:gd name="T81" fmla="*/ 105 h 2049"/>
                <a:gd name="T82" fmla="*/ 7629 w 12656"/>
                <a:gd name="T83" fmla="*/ 270 h 2049"/>
                <a:gd name="T84" fmla="*/ 7261 w 12656"/>
                <a:gd name="T85" fmla="*/ 471 h 2049"/>
                <a:gd name="T86" fmla="*/ 6616 w 12656"/>
                <a:gd name="T87" fmla="*/ 417 h 2049"/>
                <a:gd name="T88" fmla="*/ 6155 w 12656"/>
                <a:gd name="T89" fmla="*/ 249 h 2049"/>
                <a:gd name="T90" fmla="*/ 5635 w 12656"/>
                <a:gd name="T91" fmla="*/ 53 h 2049"/>
                <a:gd name="T92" fmla="*/ 5418 w 12656"/>
                <a:gd name="T93" fmla="*/ 62 h 2049"/>
                <a:gd name="T94" fmla="*/ 5090 w 12656"/>
                <a:gd name="T95" fmla="*/ 244 h 2049"/>
                <a:gd name="T96" fmla="*/ 4721 w 12656"/>
                <a:gd name="T97" fmla="*/ 446 h 2049"/>
                <a:gd name="T98" fmla="*/ 4076 w 12656"/>
                <a:gd name="T99" fmla="*/ 392 h 2049"/>
                <a:gd name="T100" fmla="*/ 3615 w 12656"/>
                <a:gd name="T101" fmla="*/ 224 h 2049"/>
                <a:gd name="T102" fmla="*/ 3095 w 12656"/>
                <a:gd name="T103" fmla="*/ 28 h 2049"/>
                <a:gd name="T104" fmla="*/ 2879 w 12656"/>
                <a:gd name="T105" fmla="*/ 37 h 2049"/>
                <a:gd name="T106" fmla="*/ 2542 w 12656"/>
                <a:gd name="T107" fmla="*/ 219 h 2049"/>
                <a:gd name="T108" fmla="*/ 2173 w 12656"/>
                <a:gd name="T109" fmla="*/ 421 h 2049"/>
                <a:gd name="T110" fmla="*/ 1529 w 12656"/>
                <a:gd name="T111" fmla="*/ 367 h 2049"/>
                <a:gd name="T112" fmla="*/ 1067 w 12656"/>
                <a:gd name="T113" fmla="*/ 200 h 2049"/>
                <a:gd name="T114" fmla="*/ 547 w 12656"/>
                <a:gd name="T115" fmla="*/ 2 h 2049"/>
                <a:gd name="T116" fmla="*/ 330 w 12656"/>
                <a:gd name="T117" fmla="*/ 12 h 2049"/>
                <a:gd name="T118" fmla="*/ 10 w 12656"/>
                <a:gd name="T119" fmla="*/ 194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56" h="2049">
                  <a:moveTo>
                    <a:pt x="7" y="1699"/>
                  </a:moveTo>
                  <a:lnTo>
                    <a:pt x="9" y="1697"/>
                  </a:lnTo>
                  <a:lnTo>
                    <a:pt x="15" y="1692"/>
                  </a:lnTo>
                  <a:lnTo>
                    <a:pt x="26" y="1683"/>
                  </a:lnTo>
                  <a:lnTo>
                    <a:pt x="39" y="1672"/>
                  </a:lnTo>
                  <a:lnTo>
                    <a:pt x="56" y="1659"/>
                  </a:lnTo>
                  <a:lnTo>
                    <a:pt x="75" y="1643"/>
                  </a:lnTo>
                  <a:lnTo>
                    <a:pt x="96" y="1626"/>
                  </a:lnTo>
                  <a:lnTo>
                    <a:pt x="118" y="1609"/>
                  </a:lnTo>
                  <a:lnTo>
                    <a:pt x="141" y="1592"/>
                  </a:lnTo>
                  <a:lnTo>
                    <a:pt x="165" y="1576"/>
                  </a:lnTo>
                  <a:lnTo>
                    <a:pt x="189" y="1559"/>
                  </a:lnTo>
                  <a:lnTo>
                    <a:pt x="212" y="1544"/>
                  </a:lnTo>
                  <a:lnTo>
                    <a:pt x="235" y="1531"/>
                  </a:lnTo>
                  <a:lnTo>
                    <a:pt x="256" y="1520"/>
                  </a:lnTo>
                  <a:lnTo>
                    <a:pt x="275" y="1512"/>
                  </a:lnTo>
                  <a:lnTo>
                    <a:pt x="292" y="1507"/>
                  </a:lnTo>
                  <a:lnTo>
                    <a:pt x="306" y="1505"/>
                  </a:lnTo>
                  <a:lnTo>
                    <a:pt x="319" y="1502"/>
                  </a:lnTo>
                  <a:lnTo>
                    <a:pt x="332" y="1500"/>
                  </a:lnTo>
                  <a:lnTo>
                    <a:pt x="344" y="1498"/>
                  </a:lnTo>
                  <a:lnTo>
                    <a:pt x="356" y="1496"/>
                  </a:lnTo>
                  <a:lnTo>
                    <a:pt x="367" y="1495"/>
                  </a:lnTo>
                  <a:lnTo>
                    <a:pt x="379" y="1494"/>
                  </a:lnTo>
                  <a:lnTo>
                    <a:pt x="391" y="1493"/>
                  </a:lnTo>
                  <a:lnTo>
                    <a:pt x="403" y="1492"/>
                  </a:lnTo>
                  <a:lnTo>
                    <a:pt x="415" y="1492"/>
                  </a:lnTo>
                  <a:lnTo>
                    <a:pt x="428" y="1492"/>
                  </a:lnTo>
                  <a:lnTo>
                    <a:pt x="441" y="1490"/>
                  </a:lnTo>
                  <a:lnTo>
                    <a:pt x="455" y="1490"/>
                  </a:lnTo>
                  <a:lnTo>
                    <a:pt x="471" y="1490"/>
                  </a:lnTo>
                  <a:lnTo>
                    <a:pt x="486" y="1490"/>
                  </a:lnTo>
                  <a:lnTo>
                    <a:pt x="503" y="1490"/>
                  </a:lnTo>
                  <a:lnTo>
                    <a:pt x="518" y="1490"/>
                  </a:lnTo>
                  <a:lnTo>
                    <a:pt x="536" y="1493"/>
                  </a:lnTo>
                  <a:lnTo>
                    <a:pt x="556" y="1495"/>
                  </a:lnTo>
                  <a:lnTo>
                    <a:pt x="579" y="1499"/>
                  </a:lnTo>
                  <a:lnTo>
                    <a:pt x="605" y="1504"/>
                  </a:lnTo>
                  <a:lnTo>
                    <a:pt x="632" y="1510"/>
                  </a:lnTo>
                  <a:lnTo>
                    <a:pt x="662" y="1518"/>
                  </a:lnTo>
                  <a:lnTo>
                    <a:pt x="693" y="1526"/>
                  </a:lnTo>
                  <a:lnTo>
                    <a:pt x="726" y="1536"/>
                  </a:lnTo>
                  <a:lnTo>
                    <a:pt x="760" y="1548"/>
                  </a:lnTo>
                  <a:lnTo>
                    <a:pt x="795" y="1561"/>
                  </a:lnTo>
                  <a:lnTo>
                    <a:pt x="832" y="1576"/>
                  </a:lnTo>
                  <a:lnTo>
                    <a:pt x="868" y="1591"/>
                  </a:lnTo>
                  <a:lnTo>
                    <a:pt x="906" y="1609"/>
                  </a:lnTo>
                  <a:lnTo>
                    <a:pt x="944" y="1629"/>
                  </a:lnTo>
                  <a:lnTo>
                    <a:pt x="982" y="1649"/>
                  </a:lnTo>
                  <a:lnTo>
                    <a:pt x="1019" y="1669"/>
                  </a:lnTo>
                  <a:lnTo>
                    <a:pt x="1056" y="1689"/>
                  </a:lnTo>
                  <a:lnTo>
                    <a:pt x="1091" y="1707"/>
                  </a:lnTo>
                  <a:lnTo>
                    <a:pt x="1124" y="1722"/>
                  </a:lnTo>
                  <a:lnTo>
                    <a:pt x="1157" y="1737"/>
                  </a:lnTo>
                  <a:lnTo>
                    <a:pt x="1188" y="1750"/>
                  </a:lnTo>
                  <a:lnTo>
                    <a:pt x="1219" y="1762"/>
                  </a:lnTo>
                  <a:lnTo>
                    <a:pt x="1248" y="1773"/>
                  </a:lnTo>
                  <a:lnTo>
                    <a:pt x="1277" y="1784"/>
                  </a:lnTo>
                  <a:lnTo>
                    <a:pt x="1305" y="1793"/>
                  </a:lnTo>
                  <a:lnTo>
                    <a:pt x="1332" y="1802"/>
                  </a:lnTo>
                  <a:lnTo>
                    <a:pt x="1359" y="1810"/>
                  </a:lnTo>
                  <a:lnTo>
                    <a:pt x="1385" y="1818"/>
                  </a:lnTo>
                  <a:lnTo>
                    <a:pt x="1410" y="1826"/>
                  </a:lnTo>
                  <a:lnTo>
                    <a:pt x="1435" y="1833"/>
                  </a:lnTo>
                  <a:lnTo>
                    <a:pt x="1459" y="1840"/>
                  </a:lnTo>
                  <a:lnTo>
                    <a:pt x="1487" y="1847"/>
                  </a:lnTo>
                  <a:lnTo>
                    <a:pt x="1517" y="1856"/>
                  </a:lnTo>
                  <a:lnTo>
                    <a:pt x="1547" y="1864"/>
                  </a:lnTo>
                  <a:lnTo>
                    <a:pt x="1580" y="1873"/>
                  </a:lnTo>
                  <a:lnTo>
                    <a:pt x="1614" y="1880"/>
                  </a:lnTo>
                  <a:lnTo>
                    <a:pt x="1650" y="1887"/>
                  </a:lnTo>
                  <a:lnTo>
                    <a:pt x="1686" y="1894"/>
                  </a:lnTo>
                  <a:lnTo>
                    <a:pt x="1724" y="1901"/>
                  </a:lnTo>
                  <a:lnTo>
                    <a:pt x="1763" y="1907"/>
                  </a:lnTo>
                  <a:lnTo>
                    <a:pt x="1802" y="1913"/>
                  </a:lnTo>
                  <a:lnTo>
                    <a:pt x="1842" y="1917"/>
                  </a:lnTo>
                  <a:lnTo>
                    <a:pt x="1883" y="1921"/>
                  </a:lnTo>
                  <a:lnTo>
                    <a:pt x="1924" y="1923"/>
                  </a:lnTo>
                  <a:lnTo>
                    <a:pt x="1966" y="1924"/>
                  </a:lnTo>
                  <a:lnTo>
                    <a:pt x="2008" y="1924"/>
                  </a:lnTo>
                  <a:lnTo>
                    <a:pt x="2051" y="1923"/>
                  </a:lnTo>
                  <a:lnTo>
                    <a:pt x="2109" y="1918"/>
                  </a:lnTo>
                  <a:lnTo>
                    <a:pt x="2162" y="1910"/>
                  </a:lnTo>
                  <a:lnTo>
                    <a:pt x="2213" y="1898"/>
                  </a:lnTo>
                  <a:lnTo>
                    <a:pt x="2259" y="1883"/>
                  </a:lnTo>
                  <a:lnTo>
                    <a:pt x="2301" y="1866"/>
                  </a:lnTo>
                  <a:lnTo>
                    <a:pt x="2340" y="1850"/>
                  </a:lnTo>
                  <a:lnTo>
                    <a:pt x="2375" y="1830"/>
                  </a:lnTo>
                  <a:lnTo>
                    <a:pt x="2406" y="1812"/>
                  </a:lnTo>
                  <a:lnTo>
                    <a:pt x="2433" y="1793"/>
                  </a:lnTo>
                  <a:lnTo>
                    <a:pt x="2457" y="1775"/>
                  </a:lnTo>
                  <a:lnTo>
                    <a:pt x="2477" y="1760"/>
                  </a:lnTo>
                  <a:lnTo>
                    <a:pt x="2493" y="1744"/>
                  </a:lnTo>
                  <a:lnTo>
                    <a:pt x="2505" y="1732"/>
                  </a:lnTo>
                  <a:lnTo>
                    <a:pt x="2514" y="1722"/>
                  </a:lnTo>
                  <a:lnTo>
                    <a:pt x="2519" y="1716"/>
                  </a:lnTo>
                  <a:lnTo>
                    <a:pt x="2522" y="1714"/>
                  </a:lnTo>
                  <a:lnTo>
                    <a:pt x="2524" y="1711"/>
                  </a:lnTo>
                  <a:lnTo>
                    <a:pt x="2531" y="1707"/>
                  </a:lnTo>
                  <a:lnTo>
                    <a:pt x="2543" y="1698"/>
                  </a:lnTo>
                  <a:lnTo>
                    <a:pt x="2560" y="1687"/>
                  </a:lnTo>
                  <a:lnTo>
                    <a:pt x="2578" y="1675"/>
                  </a:lnTo>
                  <a:lnTo>
                    <a:pt x="2600" y="1661"/>
                  </a:lnTo>
                  <a:lnTo>
                    <a:pt x="2624" y="1645"/>
                  </a:lnTo>
                  <a:lnTo>
                    <a:pt x="2649" y="1630"/>
                  </a:lnTo>
                  <a:lnTo>
                    <a:pt x="2676" y="1613"/>
                  </a:lnTo>
                  <a:lnTo>
                    <a:pt x="2703" y="1597"/>
                  </a:lnTo>
                  <a:lnTo>
                    <a:pt x="2729" y="1582"/>
                  </a:lnTo>
                  <a:lnTo>
                    <a:pt x="2754" y="1567"/>
                  </a:lnTo>
                  <a:lnTo>
                    <a:pt x="2779" y="1555"/>
                  </a:lnTo>
                  <a:lnTo>
                    <a:pt x="2802" y="1546"/>
                  </a:lnTo>
                  <a:lnTo>
                    <a:pt x="2822" y="1537"/>
                  </a:lnTo>
                  <a:lnTo>
                    <a:pt x="2839" y="1532"/>
                  </a:lnTo>
                  <a:lnTo>
                    <a:pt x="2854" y="1530"/>
                  </a:lnTo>
                  <a:lnTo>
                    <a:pt x="2867" y="1528"/>
                  </a:lnTo>
                  <a:lnTo>
                    <a:pt x="2880" y="1525"/>
                  </a:lnTo>
                  <a:lnTo>
                    <a:pt x="2892" y="1523"/>
                  </a:lnTo>
                  <a:lnTo>
                    <a:pt x="2904" y="1522"/>
                  </a:lnTo>
                  <a:lnTo>
                    <a:pt x="2916" y="1520"/>
                  </a:lnTo>
                  <a:lnTo>
                    <a:pt x="2927" y="1519"/>
                  </a:lnTo>
                  <a:lnTo>
                    <a:pt x="2939" y="1518"/>
                  </a:lnTo>
                  <a:lnTo>
                    <a:pt x="2951" y="1517"/>
                  </a:lnTo>
                  <a:lnTo>
                    <a:pt x="2964" y="1517"/>
                  </a:lnTo>
                  <a:lnTo>
                    <a:pt x="2976" y="1517"/>
                  </a:lnTo>
                  <a:lnTo>
                    <a:pt x="2990" y="1516"/>
                  </a:lnTo>
                  <a:lnTo>
                    <a:pt x="3004" y="1516"/>
                  </a:lnTo>
                  <a:lnTo>
                    <a:pt x="3020" y="1516"/>
                  </a:lnTo>
                  <a:lnTo>
                    <a:pt x="3035" y="1516"/>
                  </a:lnTo>
                  <a:lnTo>
                    <a:pt x="3052" y="1516"/>
                  </a:lnTo>
                  <a:lnTo>
                    <a:pt x="3067" y="1516"/>
                  </a:lnTo>
                  <a:lnTo>
                    <a:pt x="3084" y="1518"/>
                  </a:lnTo>
                  <a:lnTo>
                    <a:pt x="3105" y="1520"/>
                  </a:lnTo>
                  <a:lnTo>
                    <a:pt x="3128" y="1524"/>
                  </a:lnTo>
                  <a:lnTo>
                    <a:pt x="3153" y="1529"/>
                  </a:lnTo>
                  <a:lnTo>
                    <a:pt x="3180" y="1535"/>
                  </a:lnTo>
                  <a:lnTo>
                    <a:pt x="3210" y="1543"/>
                  </a:lnTo>
                  <a:lnTo>
                    <a:pt x="3240" y="1552"/>
                  </a:lnTo>
                  <a:lnTo>
                    <a:pt x="3273" y="1561"/>
                  </a:lnTo>
                  <a:lnTo>
                    <a:pt x="3307" y="1573"/>
                  </a:lnTo>
                  <a:lnTo>
                    <a:pt x="3343" y="1586"/>
                  </a:lnTo>
                  <a:lnTo>
                    <a:pt x="3379" y="1600"/>
                  </a:lnTo>
                  <a:lnTo>
                    <a:pt x="3415" y="1617"/>
                  </a:lnTo>
                  <a:lnTo>
                    <a:pt x="3453" y="1633"/>
                  </a:lnTo>
                  <a:lnTo>
                    <a:pt x="3490" y="1653"/>
                  </a:lnTo>
                  <a:lnTo>
                    <a:pt x="3528" y="1673"/>
                  </a:lnTo>
                  <a:lnTo>
                    <a:pt x="3567" y="1693"/>
                  </a:lnTo>
                  <a:lnTo>
                    <a:pt x="3603" y="1713"/>
                  </a:lnTo>
                  <a:lnTo>
                    <a:pt x="3638" y="1731"/>
                  </a:lnTo>
                  <a:lnTo>
                    <a:pt x="3672" y="1746"/>
                  </a:lnTo>
                  <a:lnTo>
                    <a:pt x="3704" y="1762"/>
                  </a:lnTo>
                  <a:lnTo>
                    <a:pt x="3736" y="1775"/>
                  </a:lnTo>
                  <a:lnTo>
                    <a:pt x="3767" y="1787"/>
                  </a:lnTo>
                  <a:lnTo>
                    <a:pt x="3796" y="1798"/>
                  </a:lnTo>
                  <a:lnTo>
                    <a:pt x="3824" y="1809"/>
                  </a:lnTo>
                  <a:lnTo>
                    <a:pt x="3853" y="1818"/>
                  </a:lnTo>
                  <a:lnTo>
                    <a:pt x="3880" y="1827"/>
                  </a:lnTo>
                  <a:lnTo>
                    <a:pt x="3906" y="1835"/>
                  </a:lnTo>
                  <a:lnTo>
                    <a:pt x="3933" y="1842"/>
                  </a:lnTo>
                  <a:lnTo>
                    <a:pt x="3958" y="1850"/>
                  </a:lnTo>
                  <a:lnTo>
                    <a:pt x="3983" y="1857"/>
                  </a:lnTo>
                  <a:lnTo>
                    <a:pt x="4007" y="1864"/>
                  </a:lnTo>
                  <a:lnTo>
                    <a:pt x="4035" y="1873"/>
                  </a:lnTo>
                  <a:lnTo>
                    <a:pt x="4065" y="1880"/>
                  </a:lnTo>
                  <a:lnTo>
                    <a:pt x="4095" y="1888"/>
                  </a:lnTo>
                  <a:lnTo>
                    <a:pt x="4128" y="1897"/>
                  </a:lnTo>
                  <a:lnTo>
                    <a:pt x="4162" y="1905"/>
                  </a:lnTo>
                  <a:lnTo>
                    <a:pt x="4197" y="1912"/>
                  </a:lnTo>
                  <a:lnTo>
                    <a:pt x="4234" y="1919"/>
                  </a:lnTo>
                  <a:lnTo>
                    <a:pt x="4271" y="1927"/>
                  </a:lnTo>
                  <a:lnTo>
                    <a:pt x="4309" y="1933"/>
                  </a:lnTo>
                  <a:lnTo>
                    <a:pt x="4349" y="1937"/>
                  </a:lnTo>
                  <a:lnTo>
                    <a:pt x="4389" y="1942"/>
                  </a:lnTo>
                  <a:lnTo>
                    <a:pt x="4429" y="1946"/>
                  </a:lnTo>
                  <a:lnTo>
                    <a:pt x="4471" y="1948"/>
                  </a:lnTo>
                  <a:lnTo>
                    <a:pt x="4512" y="1949"/>
                  </a:lnTo>
                  <a:lnTo>
                    <a:pt x="4555" y="1949"/>
                  </a:lnTo>
                  <a:lnTo>
                    <a:pt x="4598" y="1948"/>
                  </a:lnTo>
                  <a:lnTo>
                    <a:pt x="4655" y="1943"/>
                  </a:lnTo>
                  <a:lnTo>
                    <a:pt x="4709" y="1935"/>
                  </a:lnTo>
                  <a:lnTo>
                    <a:pt x="4759" y="1923"/>
                  </a:lnTo>
                  <a:lnTo>
                    <a:pt x="4806" y="1909"/>
                  </a:lnTo>
                  <a:lnTo>
                    <a:pt x="4848" y="1892"/>
                  </a:lnTo>
                  <a:lnTo>
                    <a:pt x="4887" y="1875"/>
                  </a:lnTo>
                  <a:lnTo>
                    <a:pt x="4922" y="1856"/>
                  </a:lnTo>
                  <a:lnTo>
                    <a:pt x="4953" y="1838"/>
                  </a:lnTo>
                  <a:lnTo>
                    <a:pt x="4980" y="1818"/>
                  </a:lnTo>
                  <a:lnTo>
                    <a:pt x="5004" y="1800"/>
                  </a:lnTo>
                  <a:lnTo>
                    <a:pt x="5024" y="1785"/>
                  </a:lnTo>
                  <a:lnTo>
                    <a:pt x="5040" y="1769"/>
                  </a:lnTo>
                  <a:lnTo>
                    <a:pt x="5052" y="1757"/>
                  </a:lnTo>
                  <a:lnTo>
                    <a:pt x="5061" y="1748"/>
                  </a:lnTo>
                  <a:lnTo>
                    <a:pt x="5066" y="1742"/>
                  </a:lnTo>
                  <a:lnTo>
                    <a:pt x="5068" y="1739"/>
                  </a:lnTo>
                  <a:lnTo>
                    <a:pt x="5070" y="1737"/>
                  </a:lnTo>
                  <a:lnTo>
                    <a:pt x="5078" y="1732"/>
                  </a:lnTo>
                  <a:lnTo>
                    <a:pt x="5090" y="1723"/>
                  </a:lnTo>
                  <a:lnTo>
                    <a:pt x="5105" y="1713"/>
                  </a:lnTo>
                  <a:lnTo>
                    <a:pt x="5124" y="1701"/>
                  </a:lnTo>
                  <a:lnTo>
                    <a:pt x="5145" y="1686"/>
                  </a:lnTo>
                  <a:lnTo>
                    <a:pt x="5168" y="1671"/>
                  </a:lnTo>
                  <a:lnTo>
                    <a:pt x="5193" y="1654"/>
                  </a:lnTo>
                  <a:lnTo>
                    <a:pt x="5218" y="1638"/>
                  </a:lnTo>
                  <a:lnTo>
                    <a:pt x="5244" y="1621"/>
                  </a:lnTo>
                  <a:lnTo>
                    <a:pt x="5270" y="1606"/>
                  </a:lnTo>
                  <a:lnTo>
                    <a:pt x="5295" y="1592"/>
                  </a:lnTo>
                  <a:lnTo>
                    <a:pt x="5319" y="1579"/>
                  </a:lnTo>
                  <a:lnTo>
                    <a:pt x="5342" y="1570"/>
                  </a:lnTo>
                  <a:lnTo>
                    <a:pt x="5362" y="1561"/>
                  </a:lnTo>
                  <a:lnTo>
                    <a:pt x="5380" y="1556"/>
                  </a:lnTo>
                  <a:lnTo>
                    <a:pt x="5394" y="1554"/>
                  </a:lnTo>
                  <a:lnTo>
                    <a:pt x="5407" y="1552"/>
                  </a:lnTo>
                  <a:lnTo>
                    <a:pt x="5419" y="1549"/>
                  </a:lnTo>
                  <a:lnTo>
                    <a:pt x="5431" y="1548"/>
                  </a:lnTo>
                  <a:lnTo>
                    <a:pt x="5443" y="1547"/>
                  </a:lnTo>
                  <a:lnTo>
                    <a:pt x="5455" y="1546"/>
                  </a:lnTo>
                  <a:lnTo>
                    <a:pt x="5466" y="1544"/>
                  </a:lnTo>
                  <a:lnTo>
                    <a:pt x="5478" y="1543"/>
                  </a:lnTo>
                  <a:lnTo>
                    <a:pt x="5490" y="1542"/>
                  </a:lnTo>
                  <a:lnTo>
                    <a:pt x="5503" y="1542"/>
                  </a:lnTo>
                  <a:lnTo>
                    <a:pt x="5515" y="1542"/>
                  </a:lnTo>
                  <a:lnTo>
                    <a:pt x="5529" y="1541"/>
                  </a:lnTo>
                  <a:lnTo>
                    <a:pt x="5543" y="1541"/>
                  </a:lnTo>
                  <a:lnTo>
                    <a:pt x="5559" y="1541"/>
                  </a:lnTo>
                  <a:lnTo>
                    <a:pt x="5574" y="1541"/>
                  </a:lnTo>
                  <a:lnTo>
                    <a:pt x="5591" y="1541"/>
                  </a:lnTo>
                  <a:lnTo>
                    <a:pt x="5606" y="1541"/>
                  </a:lnTo>
                  <a:lnTo>
                    <a:pt x="5623" y="1543"/>
                  </a:lnTo>
                  <a:lnTo>
                    <a:pt x="5644" y="1546"/>
                  </a:lnTo>
                  <a:lnTo>
                    <a:pt x="5667" y="1549"/>
                  </a:lnTo>
                  <a:lnTo>
                    <a:pt x="5692" y="1554"/>
                  </a:lnTo>
                  <a:lnTo>
                    <a:pt x="5719" y="1560"/>
                  </a:lnTo>
                  <a:lnTo>
                    <a:pt x="5750" y="1568"/>
                  </a:lnTo>
                  <a:lnTo>
                    <a:pt x="5780" y="1577"/>
                  </a:lnTo>
                  <a:lnTo>
                    <a:pt x="5813" y="1586"/>
                  </a:lnTo>
                  <a:lnTo>
                    <a:pt x="5848" y="1598"/>
                  </a:lnTo>
                  <a:lnTo>
                    <a:pt x="5883" y="1612"/>
                  </a:lnTo>
                  <a:lnTo>
                    <a:pt x="5919" y="1625"/>
                  </a:lnTo>
                  <a:lnTo>
                    <a:pt x="5956" y="1642"/>
                  </a:lnTo>
                  <a:lnTo>
                    <a:pt x="5994" y="1659"/>
                  </a:lnTo>
                  <a:lnTo>
                    <a:pt x="6032" y="1678"/>
                  </a:lnTo>
                  <a:lnTo>
                    <a:pt x="6070" y="1698"/>
                  </a:lnTo>
                  <a:lnTo>
                    <a:pt x="6107" y="1719"/>
                  </a:lnTo>
                  <a:lnTo>
                    <a:pt x="6144" y="1738"/>
                  </a:lnTo>
                  <a:lnTo>
                    <a:pt x="6179" y="1756"/>
                  </a:lnTo>
                  <a:lnTo>
                    <a:pt x="6212" y="1772"/>
                  </a:lnTo>
                  <a:lnTo>
                    <a:pt x="6244" y="1787"/>
                  </a:lnTo>
                  <a:lnTo>
                    <a:pt x="6276" y="1800"/>
                  </a:lnTo>
                  <a:lnTo>
                    <a:pt x="6307" y="1812"/>
                  </a:lnTo>
                  <a:lnTo>
                    <a:pt x="6336" y="1823"/>
                  </a:lnTo>
                  <a:lnTo>
                    <a:pt x="6365" y="1834"/>
                  </a:lnTo>
                  <a:lnTo>
                    <a:pt x="6393" y="1844"/>
                  </a:lnTo>
                  <a:lnTo>
                    <a:pt x="6420" y="1852"/>
                  </a:lnTo>
                  <a:lnTo>
                    <a:pt x="6446" y="1860"/>
                  </a:lnTo>
                  <a:lnTo>
                    <a:pt x="6473" y="1868"/>
                  </a:lnTo>
                  <a:lnTo>
                    <a:pt x="6498" y="1875"/>
                  </a:lnTo>
                  <a:lnTo>
                    <a:pt x="6523" y="1882"/>
                  </a:lnTo>
                  <a:lnTo>
                    <a:pt x="6547" y="1889"/>
                  </a:lnTo>
                  <a:lnTo>
                    <a:pt x="6575" y="1898"/>
                  </a:lnTo>
                  <a:lnTo>
                    <a:pt x="6605" y="1905"/>
                  </a:lnTo>
                  <a:lnTo>
                    <a:pt x="6635" y="1913"/>
                  </a:lnTo>
                  <a:lnTo>
                    <a:pt x="6668" y="1922"/>
                  </a:lnTo>
                  <a:lnTo>
                    <a:pt x="6702" y="1930"/>
                  </a:lnTo>
                  <a:lnTo>
                    <a:pt x="6738" y="1937"/>
                  </a:lnTo>
                  <a:lnTo>
                    <a:pt x="6774" y="1945"/>
                  </a:lnTo>
                  <a:lnTo>
                    <a:pt x="6812" y="1952"/>
                  </a:lnTo>
                  <a:lnTo>
                    <a:pt x="6851" y="1958"/>
                  </a:lnTo>
                  <a:lnTo>
                    <a:pt x="6890" y="1963"/>
                  </a:lnTo>
                  <a:lnTo>
                    <a:pt x="6930" y="1967"/>
                  </a:lnTo>
                  <a:lnTo>
                    <a:pt x="6971" y="1971"/>
                  </a:lnTo>
                  <a:lnTo>
                    <a:pt x="7012" y="1973"/>
                  </a:lnTo>
                  <a:lnTo>
                    <a:pt x="7054" y="1975"/>
                  </a:lnTo>
                  <a:lnTo>
                    <a:pt x="7096" y="1975"/>
                  </a:lnTo>
                  <a:lnTo>
                    <a:pt x="7139" y="1973"/>
                  </a:lnTo>
                  <a:lnTo>
                    <a:pt x="7197" y="1969"/>
                  </a:lnTo>
                  <a:lnTo>
                    <a:pt x="7250" y="1960"/>
                  </a:lnTo>
                  <a:lnTo>
                    <a:pt x="7300" y="1948"/>
                  </a:lnTo>
                  <a:lnTo>
                    <a:pt x="7346" y="1934"/>
                  </a:lnTo>
                  <a:lnTo>
                    <a:pt x="7389" y="1917"/>
                  </a:lnTo>
                  <a:lnTo>
                    <a:pt x="7427" y="1900"/>
                  </a:lnTo>
                  <a:lnTo>
                    <a:pt x="7462" y="1881"/>
                  </a:lnTo>
                  <a:lnTo>
                    <a:pt x="7494" y="1863"/>
                  </a:lnTo>
                  <a:lnTo>
                    <a:pt x="7521" y="1844"/>
                  </a:lnTo>
                  <a:lnTo>
                    <a:pt x="7544" y="1826"/>
                  </a:lnTo>
                  <a:lnTo>
                    <a:pt x="7565" y="1810"/>
                  </a:lnTo>
                  <a:lnTo>
                    <a:pt x="7581" y="1794"/>
                  </a:lnTo>
                  <a:lnTo>
                    <a:pt x="7593" y="1782"/>
                  </a:lnTo>
                  <a:lnTo>
                    <a:pt x="7602" y="1773"/>
                  </a:lnTo>
                  <a:lnTo>
                    <a:pt x="7607" y="1767"/>
                  </a:lnTo>
                  <a:lnTo>
                    <a:pt x="7610" y="1764"/>
                  </a:lnTo>
                  <a:lnTo>
                    <a:pt x="7612" y="1763"/>
                  </a:lnTo>
                  <a:lnTo>
                    <a:pt x="7618" y="1758"/>
                  </a:lnTo>
                  <a:lnTo>
                    <a:pt x="7629" y="1750"/>
                  </a:lnTo>
                  <a:lnTo>
                    <a:pt x="7642" y="1740"/>
                  </a:lnTo>
                  <a:lnTo>
                    <a:pt x="7660" y="1729"/>
                  </a:lnTo>
                  <a:lnTo>
                    <a:pt x="7678" y="1716"/>
                  </a:lnTo>
                  <a:lnTo>
                    <a:pt x="7699" y="1702"/>
                  </a:lnTo>
                  <a:lnTo>
                    <a:pt x="7722" y="1687"/>
                  </a:lnTo>
                  <a:lnTo>
                    <a:pt x="7745" y="1673"/>
                  </a:lnTo>
                  <a:lnTo>
                    <a:pt x="7769" y="1659"/>
                  </a:lnTo>
                  <a:lnTo>
                    <a:pt x="7793" y="1644"/>
                  </a:lnTo>
                  <a:lnTo>
                    <a:pt x="7817" y="1631"/>
                  </a:lnTo>
                  <a:lnTo>
                    <a:pt x="7840" y="1620"/>
                  </a:lnTo>
                  <a:lnTo>
                    <a:pt x="7861" y="1611"/>
                  </a:lnTo>
                  <a:lnTo>
                    <a:pt x="7880" y="1603"/>
                  </a:lnTo>
                  <a:lnTo>
                    <a:pt x="7897" y="1598"/>
                  </a:lnTo>
                  <a:lnTo>
                    <a:pt x="7911" y="1596"/>
                  </a:lnTo>
                  <a:lnTo>
                    <a:pt x="7924" y="1594"/>
                  </a:lnTo>
                  <a:lnTo>
                    <a:pt x="7937" y="1591"/>
                  </a:lnTo>
                  <a:lnTo>
                    <a:pt x="7949" y="1590"/>
                  </a:lnTo>
                  <a:lnTo>
                    <a:pt x="7961" y="1588"/>
                  </a:lnTo>
                  <a:lnTo>
                    <a:pt x="7973" y="1586"/>
                  </a:lnTo>
                  <a:lnTo>
                    <a:pt x="7984" y="1585"/>
                  </a:lnTo>
                  <a:lnTo>
                    <a:pt x="7996" y="1584"/>
                  </a:lnTo>
                  <a:lnTo>
                    <a:pt x="8008" y="1584"/>
                  </a:lnTo>
                  <a:lnTo>
                    <a:pt x="8021" y="1583"/>
                  </a:lnTo>
                  <a:lnTo>
                    <a:pt x="8033" y="1583"/>
                  </a:lnTo>
                  <a:lnTo>
                    <a:pt x="8047" y="1582"/>
                  </a:lnTo>
                  <a:lnTo>
                    <a:pt x="8062" y="1582"/>
                  </a:lnTo>
                  <a:lnTo>
                    <a:pt x="8077" y="1582"/>
                  </a:lnTo>
                  <a:lnTo>
                    <a:pt x="8092" y="1582"/>
                  </a:lnTo>
                  <a:lnTo>
                    <a:pt x="8110" y="1582"/>
                  </a:lnTo>
                  <a:lnTo>
                    <a:pt x="8124" y="1582"/>
                  </a:lnTo>
                  <a:lnTo>
                    <a:pt x="8141" y="1584"/>
                  </a:lnTo>
                  <a:lnTo>
                    <a:pt x="8162" y="1586"/>
                  </a:lnTo>
                  <a:lnTo>
                    <a:pt x="8185" y="1590"/>
                  </a:lnTo>
                  <a:lnTo>
                    <a:pt x="8210" y="1595"/>
                  </a:lnTo>
                  <a:lnTo>
                    <a:pt x="8237" y="1601"/>
                  </a:lnTo>
                  <a:lnTo>
                    <a:pt x="8267" y="1609"/>
                  </a:lnTo>
                  <a:lnTo>
                    <a:pt x="8299" y="1618"/>
                  </a:lnTo>
                  <a:lnTo>
                    <a:pt x="8331" y="1627"/>
                  </a:lnTo>
                  <a:lnTo>
                    <a:pt x="8365" y="1639"/>
                  </a:lnTo>
                  <a:lnTo>
                    <a:pt x="8400" y="1653"/>
                  </a:lnTo>
                  <a:lnTo>
                    <a:pt x="8437" y="1666"/>
                  </a:lnTo>
                  <a:lnTo>
                    <a:pt x="8473" y="1683"/>
                  </a:lnTo>
                  <a:lnTo>
                    <a:pt x="8512" y="1699"/>
                  </a:lnTo>
                  <a:lnTo>
                    <a:pt x="8549" y="1719"/>
                  </a:lnTo>
                  <a:lnTo>
                    <a:pt x="8587" y="1739"/>
                  </a:lnTo>
                  <a:lnTo>
                    <a:pt x="8625" y="1760"/>
                  </a:lnTo>
                  <a:lnTo>
                    <a:pt x="8661" y="1779"/>
                  </a:lnTo>
                  <a:lnTo>
                    <a:pt x="8696" y="1797"/>
                  </a:lnTo>
                  <a:lnTo>
                    <a:pt x="8730" y="1814"/>
                  </a:lnTo>
                  <a:lnTo>
                    <a:pt x="8763" y="1828"/>
                  </a:lnTo>
                  <a:lnTo>
                    <a:pt x="8794" y="1841"/>
                  </a:lnTo>
                  <a:lnTo>
                    <a:pt x="8825" y="1853"/>
                  </a:lnTo>
                  <a:lnTo>
                    <a:pt x="8855" y="1865"/>
                  </a:lnTo>
                  <a:lnTo>
                    <a:pt x="8883" y="1875"/>
                  </a:lnTo>
                  <a:lnTo>
                    <a:pt x="8911" y="1885"/>
                  </a:lnTo>
                  <a:lnTo>
                    <a:pt x="8939" y="1894"/>
                  </a:lnTo>
                  <a:lnTo>
                    <a:pt x="8965" y="1903"/>
                  </a:lnTo>
                  <a:lnTo>
                    <a:pt x="8991" y="1910"/>
                  </a:lnTo>
                  <a:lnTo>
                    <a:pt x="9016" y="1917"/>
                  </a:lnTo>
                  <a:lnTo>
                    <a:pt x="9041" y="1924"/>
                  </a:lnTo>
                  <a:lnTo>
                    <a:pt x="9065" y="1931"/>
                  </a:lnTo>
                  <a:lnTo>
                    <a:pt x="9094" y="1940"/>
                  </a:lnTo>
                  <a:lnTo>
                    <a:pt x="9123" y="1947"/>
                  </a:lnTo>
                  <a:lnTo>
                    <a:pt x="9154" y="1955"/>
                  </a:lnTo>
                  <a:lnTo>
                    <a:pt x="9186" y="1964"/>
                  </a:lnTo>
                  <a:lnTo>
                    <a:pt x="9220" y="1972"/>
                  </a:lnTo>
                  <a:lnTo>
                    <a:pt x="9255" y="1979"/>
                  </a:lnTo>
                  <a:lnTo>
                    <a:pt x="9292" y="1987"/>
                  </a:lnTo>
                  <a:lnTo>
                    <a:pt x="9330" y="1993"/>
                  </a:lnTo>
                  <a:lnTo>
                    <a:pt x="9368" y="1999"/>
                  </a:lnTo>
                  <a:lnTo>
                    <a:pt x="9407" y="2005"/>
                  </a:lnTo>
                  <a:lnTo>
                    <a:pt x="9447" y="2008"/>
                  </a:lnTo>
                  <a:lnTo>
                    <a:pt x="9488" y="2012"/>
                  </a:lnTo>
                  <a:lnTo>
                    <a:pt x="9529" y="2014"/>
                  </a:lnTo>
                  <a:lnTo>
                    <a:pt x="9571" y="2016"/>
                  </a:lnTo>
                  <a:lnTo>
                    <a:pt x="9613" y="2016"/>
                  </a:lnTo>
                  <a:lnTo>
                    <a:pt x="9656" y="2014"/>
                  </a:lnTo>
                  <a:lnTo>
                    <a:pt x="9714" y="2010"/>
                  </a:lnTo>
                  <a:lnTo>
                    <a:pt x="9766" y="2001"/>
                  </a:lnTo>
                  <a:lnTo>
                    <a:pt x="9816" y="1991"/>
                  </a:lnTo>
                  <a:lnTo>
                    <a:pt x="9860" y="1978"/>
                  </a:lnTo>
                  <a:lnTo>
                    <a:pt x="9901" y="1964"/>
                  </a:lnTo>
                  <a:lnTo>
                    <a:pt x="9938" y="1947"/>
                  </a:lnTo>
                  <a:lnTo>
                    <a:pt x="9971" y="1930"/>
                  </a:lnTo>
                  <a:lnTo>
                    <a:pt x="10000" y="1913"/>
                  </a:lnTo>
                  <a:lnTo>
                    <a:pt x="10025" y="1897"/>
                  </a:lnTo>
                  <a:lnTo>
                    <a:pt x="10046" y="1881"/>
                  </a:lnTo>
                  <a:lnTo>
                    <a:pt x="10065" y="1865"/>
                  </a:lnTo>
                  <a:lnTo>
                    <a:pt x="10079" y="1852"/>
                  </a:lnTo>
                  <a:lnTo>
                    <a:pt x="10090" y="1840"/>
                  </a:lnTo>
                  <a:lnTo>
                    <a:pt x="10097" y="1832"/>
                  </a:lnTo>
                  <a:lnTo>
                    <a:pt x="10103" y="1827"/>
                  </a:lnTo>
                  <a:lnTo>
                    <a:pt x="10104" y="1824"/>
                  </a:lnTo>
                  <a:lnTo>
                    <a:pt x="10106" y="1822"/>
                  </a:lnTo>
                  <a:lnTo>
                    <a:pt x="10114" y="1817"/>
                  </a:lnTo>
                  <a:lnTo>
                    <a:pt x="10126" y="1808"/>
                  </a:lnTo>
                  <a:lnTo>
                    <a:pt x="10141" y="1797"/>
                  </a:lnTo>
                  <a:lnTo>
                    <a:pt x="10160" y="1784"/>
                  </a:lnTo>
                  <a:lnTo>
                    <a:pt x="10180" y="1768"/>
                  </a:lnTo>
                  <a:lnTo>
                    <a:pt x="10203" y="1751"/>
                  </a:lnTo>
                  <a:lnTo>
                    <a:pt x="10228" y="1734"/>
                  </a:lnTo>
                  <a:lnTo>
                    <a:pt x="10253" y="1717"/>
                  </a:lnTo>
                  <a:lnTo>
                    <a:pt x="10280" y="1701"/>
                  </a:lnTo>
                  <a:lnTo>
                    <a:pt x="10306" y="1684"/>
                  </a:lnTo>
                  <a:lnTo>
                    <a:pt x="10331" y="1669"/>
                  </a:lnTo>
                  <a:lnTo>
                    <a:pt x="10355" y="1656"/>
                  </a:lnTo>
                  <a:lnTo>
                    <a:pt x="10378" y="1645"/>
                  </a:lnTo>
                  <a:lnTo>
                    <a:pt x="10398" y="1637"/>
                  </a:lnTo>
                  <a:lnTo>
                    <a:pt x="10415" y="1632"/>
                  </a:lnTo>
                  <a:lnTo>
                    <a:pt x="10429" y="1630"/>
                  </a:lnTo>
                  <a:lnTo>
                    <a:pt x="10442" y="1627"/>
                  </a:lnTo>
                  <a:lnTo>
                    <a:pt x="10454" y="1625"/>
                  </a:lnTo>
                  <a:lnTo>
                    <a:pt x="10466" y="1623"/>
                  </a:lnTo>
                  <a:lnTo>
                    <a:pt x="10478" y="1621"/>
                  </a:lnTo>
                  <a:lnTo>
                    <a:pt x="10490" y="1620"/>
                  </a:lnTo>
                  <a:lnTo>
                    <a:pt x="10501" y="1619"/>
                  </a:lnTo>
                  <a:lnTo>
                    <a:pt x="10513" y="1618"/>
                  </a:lnTo>
                  <a:lnTo>
                    <a:pt x="10525" y="1617"/>
                  </a:lnTo>
                  <a:lnTo>
                    <a:pt x="10538" y="1617"/>
                  </a:lnTo>
                  <a:lnTo>
                    <a:pt x="10550" y="1617"/>
                  </a:lnTo>
                  <a:lnTo>
                    <a:pt x="10565" y="1615"/>
                  </a:lnTo>
                  <a:lnTo>
                    <a:pt x="10579" y="1615"/>
                  </a:lnTo>
                  <a:lnTo>
                    <a:pt x="10594" y="1615"/>
                  </a:lnTo>
                  <a:lnTo>
                    <a:pt x="10609" y="1615"/>
                  </a:lnTo>
                  <a:lnTo>
                    <a:pt x="10627" y="1615"/>
                  </a:lnTo>
                  <a:lnTo>
                    <a:pt x="10641" y="1615"/>
                  </a:lnTo>
                  <a:lnTo>
                    <a:pt x="10659" y="1618"/>
                  </a:lnTo>
                  <a:lnTo>
                    <a:pt x="10679" y="1620"/>
                  </a:lnTo>
                  <a:lnTo>
                    <a:pt x="10702" y="1624"/>
                  </a:lnTo>
                  <a:lnTo>
                    <a:pt x="10727" y="1629"/>
                  </a:lnTo>
                  <a:lnTo>
                    <a:pt x="10755" y="1635"/>
                  </a:lnTo>
                  <a:lnTo>
                    <a:pt x="10785" y="1642"/>
                  </a:lnTo>
                  <a:lnTo>
                    <a:pt x="10816" y="1650"/>
                  </a:lnTo>
                  <a:lnTo>
                    <a:pt x="10849" y="1661"/>
                  </a:lnTo>
                  <a:lnTo>
                    <a:pt x="10884" y="1672"/>
                  </a:lnTo>
                  <a:lnTo>
                    <a:pt x="10919" y="1685"/>
                  </a:lnTo>
                  <a:lnTo>
                    <a:pt x="10955" y="1699"/>
                  </a:lnTo>
                  <a:lnTo>
                    <a:pt x="10992" y="1715"/>
                  </a:lnTo>
                  <a:lnTo>
                    <a:pt x="11030" y="1733"/>
                  </a:lnTo>
                  <a:lnTo>
                    <a:pt x="11067" y="1752"/>
                  </a:lnTo>
                  <a:lnTo>
                    <a:pt x="11105" y="1773"/>
                  </a:lnTo>
                  <a:lnTo>
                    <a:pt x="11142" y="1793"/>
                  </a:lnTo>
                  <a:lnTo>
                    <a:pt x="11180" y="1812"/>
                  </a:lnTo>
                  <a:lnTo>
                    <a:pt x="11214" y="1830"/>
                  </a:lnTo>
                  <a:lnTo>
                    <a:pt x="11247" y="1846"/>
                  </a:lnTo>
                  <a:lnTo>
                    <a:pt x="11280" y="1862"/>
                  </a:lnTo>
                  <a:lnTo>
                    <a:pt x="11312" y="1875"/>
                  </a:lnTo>
                  <a:lnTo>
                    <a:pt x="11342" y="1887"/>
                  </a:lnTo>
                  <a:lnTo>
                    <a:pt x="11372" y="1898"/>
                  </a:lnTo>
                  <a:lnTo>
                    <a:pt x="11400" y="1909"/>
                  </a:lnTo>
                  <a:lnTo>
                    <a:pt x="11429" y="1918"/>
                  </a:lnTo>
                  <a:lnTo>
                    <a:pt x="11456" y="1927"/>
                  </a:lnTo>
                  <a:lnTo>
                    <a:pt x="11482" y="1935"/>
                  </a:lnTo>
                  <a:lnTo>
                    <a:pt x="11508" y="1943"/>
                  </a:lnTo>
                  <a:lnTo>
                    <a:pt x="11533" y="1951"/>
                  </a:lnTo>
                  <a:lnTo>
                    <a:pt x="11558" y="1958"/>
                  </a:lnTo>
                  <a:lnTo>
                    <a:pt x="11582" y="1965"/>
                  </a:lnTo>
                  <a:lnTo>
                    <a:pt x="11611" y="1972"/>
                  </a:lnTo>
                  <a:lnTo>
                    <a:pt x="11640" y="1981"/>
                  </a:lnTo>
                  <a:lnTo>
                    <a:pt x="11671" y="1989"/>
                  </a:lnTo>
                  <a:lnTo>
                    <a:pt x="11704" y="1998"/>
                  </a:lnTo>
                  <a:lnTo>
                    <a:pt x="11738" y="2005"/>
                  </a:lnTo>
                  <a:lnTo>
                    <a:pt x="11774" y="2012"/>
                  </a:lnTo>
                  <a:lnTo>
                    <a:pt x="11810" y="2019"/>
                  </a:lnTo>
                  <a:lnTo>
                    <a:pt x="11848" y="2026"/>
                  </a:lnTo>
                  <a:lnTo>
                    <a:pt x="11886" y="2032"/>
                  </a:lnTo>
                  <a:lnTo>
                    <a:pt x="11925" y="2038"/>
                  </a:lnTo>
                  <a:lnTo>
                    <a:pt x="11966" y="2042"/>
                  </a:lnTo>
                  <a:lnTo>
                    <a:pt x="12006" y="2046"/>
                  </a:lnTo>
                  <a:lnTo>
                    <a:pt x="12048" y="2048"/>
                  </a:lnTo>
                  <a:lnTo>
                    <a:pt x="12089" y="2049"/>
                  </a:lnTo>
                  <a:lnTo>
                    <a:pt x="12132" y="2049"/>
                  </a:lnTo>
                  <a:lnTo>
                    <a:pt x="12174" y="2048"/>
                  </a:lnTo>
                  <a:lnTo>
                    <a:pt x="12232" y="2043"/>
                  </a:lnTo>
                  <a:lnTo>
                    <a:pt x="12287" y="2034"/>
                  </a:lnTo>
                  <a:lnTo>
                    <a:pt x="12337" y="2022"/>
                  </a:lnTo>
                  <a:lnTo>
                    <a:pt x="12384" y="2007"/>
                  </a:lnTo>
                  <a:lnTo>
                    <a:pt x="12428" y="1990"/>
                  </a:lnTo>
                  <a:lnTo>
                    <a:pt x="12467" y="1972"/>
                  </a:lnTo>
                  <a:lnTo>
                    <a:pt x="12503" y="1953"/>
                  </a:lnTo>
                  <a:lnTo>
                    <a:pt x="12535" y="1934"/>
                  </a:lnTo>
                  <a:lnTo>
                    <a:pt x="12563" y="1915"/>
                  </a:lnTo>
                  <a:lnTo>
                    <a:pt x="12587" y="1897"/>
                  </a:lnTo>
                  <a:lnTo>
                    <a:pt x="12609" y="1880"/>
                  </a:lnTo>
                  <a:lnTo>
                    <a:pt x="12625" y="1864"/>
                  </a:lnTo>
                  <a:lnTo>
                    <a:pt x="12639" y="1851"/>
                  </a:lnTo>
                  <a:lnTo>
                    <a:pt x="12648" y="1841"/>
                  </a:lnTo>
                  <a:lnTo>
                    <a:pt x="12654" y="1835"/>
                  </a:lnTo>
                  <a:lnTo>
                    <a:pt x="12656" y="1833"/>
                  </a:lnTo>
                  <a:lnTo>
                    <a:pt x="12656" y="351"/>
                  </a:lnTo>
                  <a:lnTo>
                    <a:pt x="12654" y="353"/>
                  </a:lnTo>
                  <a:lnTo>
                    <a:pt x="12648" y="359"/>
                  </a:lnTo>
                  <a:lnTo>
                    <a:pt x="12640" y="369"/>
                  </a:lnTo>
                  <a:lnTo>
                    <a:pt x="12628" y="381"/>
                  </a:lnTo>
                  <a:lnTo>
                    <a:pt x="12611" y="397"/>
                  </a:lnTo>
                  <a:lnTo>
                    <a:pt x="12592" y="412"/>
                  </a:lnTo>
                  <a:lnTo>
                    <a:pt x="12568" y="430"/>
                  </a:lnTo>
                  <a:lnTo>
                    <a:pt x="12540" y="449"/>
                  </a:lnTo>
                  <a:lnTo>
                    <a:pt x="12510" y="468"/>
                  </a:lnTo>
                  <a:lnTo>
                    <a:pt x="12475" y="487"/>
                  </a:lnTo>
                  <a:lnTo>
                    <a:pt x="12435" y="504"/>
                  </a:lnTo>
                  <a:lnTo>
                    <a:pt x="12394" y="520"/>
                  </a:lnTo>
                  <a:lnTo>
                    <a:pt x="12347" y="535"/>
                  </a:lnTo>
                  <a:lnTo>
                    <a:pt x="12297" y="547"/>
                  </a:lnTo>
                  <a:lnTo>
                    <a:pt x="12243" y="555"/>
                  </a:lnTo>
                  <a:lnTo>
                    <a:pt x="12185" y="560"/>
                  </a:lnTo>
                  <a:lnTo>
                    <a:pt x="12143" y="561"/>
                  </a:lnTo>
                  <a:lnTo>
                    <a:pt x="12100" y="561"/>
                  </a:lnTo>
                  <a:lnTo>
                    <a:pt x="12059" y="560"/>
                  </a:lnTo>
                  <a:lnTo>
                    <a:pt x="12017" y="558"/>
                  </a:lnTo>
                  <a:lnTo>
                    <a:pt x="11977" y="554"/>
                  </a:lnTo>
                  <a:lnTo>
                    <a:pt x="11936" y="549"/>
                  </a:lnTo>
                  <a:lnTo>
                    <a:pt x="11897" y="544"/>
                  </a:lnTo>
                  <a:lnTo>
                    <a:pt x="11859" y="538"/>
                  </a:lnTo>
                  <a:lnTo>
                    <a:pt x="11822" y="531"/>
                  </a:lnTo>
                  <a:lnTo>
                    <a:pt x="11785" y="524"/>
                  </a:lnTo>
                  <a:lnTo>
                    <a:pt x="11750" y="517"/>
                  </a:lnTo>
                  <a:lnTo>
                    <a:pt x="11716" y="508"/>
                  </a:lnTo>
                  <a:lnTo>
                    <a:pt x="11683" y="500"/>
                  </a:lnTo>
                  <a:lnTo>
                    <a:pt x="11652" y="492"/>
                  </a:lnTo>
                  <a:lnTo>
                    <a:pt x="11623" y="484"/>
                  </a:lnTo>
                  <a:lnTo>
                    <a:pt x="11595" y="476"/>
                  </a:lnTo>
                  <a:lnTo>
                    <a:pt x="11570" y="469"/>
                  </a:lnTo>
                  <a:lnTo>
                    <a:pt x="11545" y="462"/>
                  </a:lnTo>
                  <a:lnTo>
                    <a:pt x="11520" y="454"/>
                  </a:lnTo>
                  <a:lnTo>
                    <a:pt x="11494" y="447"/>
                  </a:lnTo>
                  <a:lnTo>
                    <a:pt x="11468" y="439"/>
                  </a:lnTo>
                  <a:lnTo>
                    <a:pt x="11441" y="430"/>
                  </a:lnTo>
                  <a:lnTo>
                    <a:pt x="11412" y="421"/>
                  </a:lnTo>
                  <a:lnTo>
                    <a:pt x="11384" y="410"/>
                  </a:lnTo>
                  <a:lnTo>
                    <a:pt x="11354" y="399"/>
                  </a:lnTo>
                  <a:lnTo>
                    <a:pt x="11324" y="387"/>
                  </a:lnTo>
                  <a:lnTo>
                    <a:pt x="11292" y="373"/>
                  </a:lnTo>
                  <a:lnTo>
                    <a:pt x="11259" y="358"/>
                  </a:lnTo>
                  <a:lnTo>
                    <a:pt x="11225" y="343"/>
                  </a:lnTo>
                  <a:lnTo>
                    <a:pt x="11190" y="325"/>
                  </a:lnTo>
                  <a:lnTo>
                    <a:pt x="11154" y="305"/>
                  </a:lnTo>
                  <a:lnTo>
                    <a:pt x="11116" y="284"/>
                  </a:lnTo>
                  <a:lnTo>
                    <a:pt x="11078" y="263"/>
                  </a:lnTo>
                  <a:lnTo>
                    <a:pt x="11041" y="244"/>
                  </a:lnTo>
                  <a:lnTo>
                    <a:pt x="11003" y="227"/>
                  </a:lnTo>
                  <a:lnTo>
                    <a:pt x="10967" y="210"/>
                  </a:lnTo>
                  <a:lnTo>
                    <a:pt x="10929" y="197"/>
                  </a:lnTo>
                  <a:lnTo>
                    <a:pt x="10894" y="184"/>
                  </a:lnTo>
                  <a:lnTo>
                    <a:pt x="10861" y="172"/>
                  </a:lnTo>
                  <a:lnTo>
                    <a:pt x="10828" y="162"/>
                  </a:lnTo>
                  <a:lnTo>
                    <a:pt x="10796" y="154"/>
                  </a:lnTo>
                  <a:lnTo>
                    <a:pt x="10767" y="145"/>
                  </a:lnTo>
                  <a:lnTo>
                    <a:pt x="10739" y="139"/>
                  </a:lnTo>
                  <a:lnTo>
                    <a:pt x="10714" y="135"/>
                  </a:lnTo>
                  <a:lnTo>
                    <a:pt x="10691" y="131"/>
                  </a:lnTo>
                  <a:lnTo>
                    <a:pt x="10671" y="129"/>
                  </a:lnTo>
                  <a:lnTo>
                    <a:pt x="10653" y="126"/>
                  </a:lnTo>
                  <a:lnTo>
                    <a:pt x="10639" y="126"/>
                  </a:lnTo>
                  <a:lnTo>
                    <a:pt x="10621" y="126"/>
                  </a:lnTo>
                  <a:lnTo>
                    <a:pt x="10606" y="126"/>
                  </a:lnTo>
                  <a:lnTo>
                    <a:pt x="10591" y="126"/>
                  </a:lnTo>
                  <a:lnTo>
                    <a:pt x="10577" y="126"/>
                  </a:lnTo>
                  <a:lnTo>
                    <a:pt x="10563" y="127"/>
                  </a:lnTo>
                  <a:lnTo>
                    <a:pt x="10550" y="127"/>
                  </a:lnTo>
                  <a:lnTo>
                    <a:pt x="10537" y="127"/>
                  </a:lnTo>
                  <a:lnTo>
                    <a:pt x="10525" y="129"/>
                  </a:lnTo>
                  <a:lnTo>
                    <a:pt x="10513" y="130"/>
                  </a:lnTo>
                  <a:lnTo>
                    <a:pt x="10502" y="131"/>
                  </a:lnTo>
                  <a:lnTo>
                    <a:pt x="10490" y="132"/>
                  </a:lnTo>
                  <a:lnTo>
                    <a:pt x="10478" y="133"/>
                  </a:lnTo>
                  <a:lnTo>
                    <a:pt x="10466" y="135"/>
                  </a:lnTo>
                  <a:lnTo>
                    <a:pt x="10453" y="137"/>
                  </a:lnTo>
                  <a:lnTo>
                    <a:pt x="10440" y="139"/>
                  </a:lnTo>
                  <a:lnTo>
                    <a:pt x="10426" y="142"/>
                  </a:lnTo>
                  <a:lnTo>
                    <a:pt x="10409" y="147"/>
                  </a:lnTo>
                  <a:lnTo>
                    <a:pt x="10389" y="155"/>
                  </a:lnTo>
                  <a:lnTo>
                    <a:pt x="10366" y="166"/>
                  </a:lnTo>
                  <a:lnTo>
                    <a:pt x="10342" y="179"/>
                  </a:lnTo>
                  <a:lnTo>
                    <a:pt x="10317" y="195"/>
                  </a:lnTo>
                  <a:lnTo>
                    <a:pt x="10291" y="210"/>
                  </a:lnTo>
                  <a:lnTo>
                    <a:pt x="10265" y="228"/>
                  </a:lnTo>
                  <a:lnTo>
                    <a:pt x="10239" y="245"/>
                  </a:lnTo>
                  <a:lnTo>
                    <a:pt x="10214" y="263"/>
                  </a:lnTo>
                  <a:lnTo>
                    <a:pt x="10191" y="279"/>
                  </a:lnTo>
                  <a:lnTo>
                    <a:pt x="10170" y="294"/>
                  </a:lnTo>
                  <a:lnTo>
                    <a:pt x="10152" y="309"/>
                  </a:lnTo>
                  <a:lnTo>
                    <a:pt x="10137" y="320"/>
                  </a:lnTo>
                  <a:lnTo>
                    <a:pt x="10125" y="329"/>
                  </a:lnTo>
                  <a:lnTo>
                    <a:pt x="10117" y="334"/>
                  </a:lnTo>
                  <a:lnTo>
                    <a:pt x="10115" y="337"/>
                  </a:lnTo>
                  <a:lnTo>
                    <a:pt x="10114" y="339"/>
                  </a:lnTo>
                  <a:lnTo>
                    <a:pt x="10108" y="344"/>
                  </a:lnTo>
                  <a:lnTo>
                    <a:pt x="10101" y="352"/>
                  </a:lnTo>
                  <a:lnTo>
                    <a:pt x="10090" y="364"/>
                  </a:lnTo>
                  <a:lnTo>
                    <a:pt x="10075" y="377"/>
                  </a:lnTo>
                  <a:lnTo>
                    <a:pt x="10057" y="392"/>
                  </a:lnTo>
                  <a:lnTo>
                    <a:pt x="10036" y="409"/>
                  </a:lnTo>
                  <a:lnTo>
                    <a:pt x="10011" y="425"/>
                  </a:lnTo>
                  <a:lnTo>
                    <a:pt x="9982" y="442"/>
                  </a:lnTo>
                  <a:lnTo>
                    <a:pt x="9949" y="459"/>
                  </a:lnTo>
                  <a:lnTo>
                    <a:pt x="9913" y="475"/>
                  </a:lnTo>
                  <a:lnTo>
                    <a:pt x="9872" y="489"/>
                  </a:lnTo>
                  <a:lnTo>
                    <a:pt x="9828" y="502"/>
                  </a:lnTo>
                  <a:lnTo>
                    <a:pt x="9778" y="513"/>
                  </a:lnTo>
                  <a:lnTo>
                    <a:pt x="9726" y="522"/>
                  </a:lnTo>
                  <a:lnTo>
                    <a:pt x="9668" y="526"/>
                  </a:lnTo>
                  <a:lnTo>
                    <a:pt x="9626" y="528"/>
                  </a:lnTo>
                  <a:lnTo>
                    <a:pt x="9583" y="528"/>
                  </a:lnTo>
                  <a:lnTo>
                    <a:pt x="9541" y="526"/>
                  </a:lnTo>
                  <a:lnTo>
                    <a:pt x="9500" y="524"/>
                  </a:lnTo>
                  <a:lnTo>
                    <a:pt x="9460" y="520"/>
                  </a:lnTo>
                  <a:lnTo>
                    <a:pt x="9419" y="516"/>
                  </a:lnTo>
                  <a:lnTo>
                    <a:pt x="9380" y="511"/>
                  </a:lnTo>
                  <a:lnTo>
                    <a:pt x="9342" y="505"/>
                  </a:lnTo>
                  <a:lnTo>
                    <a:pt x="9303" y="498"/>
                  </a:lnTo>
                  <a:lnTo>
                    <a:pt x="9267" y="490"/>
                  </a:lnTo>
                  <a:lnTo>
                    <a:pt x="9231" y="483"/>
                  </a:lnTo>
                  <a:lnTo>
                    <a:pt x="9197" y="475"/>
                  </a:lnTo>
                  <a:lnTo>
                    <a:pt x="9165" y="466"/>
                  </a:lnTo>
                  <a:lnTo>
                    <a:pt x="9134" y="458"/>
                  </a:lnTo>
                  <a:lnTo>
                    <a:pt x="9105" y="451"/>
                  </a:lnTo>
                  <a:lnTo>
                    <a:pt x="9076" y="442"/>
                  </a:lnTo>
                  <a:lnTo>
                    <a:pt x="9052" y="435"/>
                  </a:lnTo>
                  <a:lnTo>
                    <a:pt x="9027" y="428"/>
                  </a:lnTo>
                  <a:lnTo>
                    <a:pt x="9002" y="421"/>
                  </a:lnTo>
                  <a:lnTo>
                    <a:pt x="8976" y="413"/>
                  </a:lnTo>
                  <a:lnTo>
                    <a:pt x="8950" y="405"/>
                  </a:lnTo>
                  <a:lnTo>
                    <a:pt x="8922" y="397"/>
                  </a:lnTo>
                  <a:lnTo>
                    <a:pt x="8894" y="387"/>
                  </a:lnTo>
                  <a:lnTo>
                    <a:pt x="8865" y="376"/>
                  </a:lnTo>
                  <a:lnTo>
                    <a:pt x="8836" y="365"/>
                  </a:lnTo>
                  <a:lnTo>
                    <a:pt x="8805" y="353"/>
                  </a:lnTo>
                  <a:lnTo>
                    <a:pt x="8774" y="340"/>
                  </a:lnTo>
                  <a:lnTo>
                    <a:pt x="8741" y="325"/>
                  </a:lnTo>
                  <a:lnTo>
                    <a:pt x="8708" y="309"/>
                  </a:lnTo>
                  <a:lnTo>
                    <a:pt x="8673" y="291"/>
                  </a:lnTo>
                  <a:lnTo>
                    <a:pt x="8636" y="272"/>
                  </a:lnTo>
                  <a:lnTo>
                    <a:pt x="8599" y="251"/>
                  </a:lnTo>
                  <a:lnTo>
                    <a:pt x="8561" y="231"/>
                  </a:lnTo>
                  <a:lnTo>
                    <a:pt x="8523" y="212"/>
                  </a:lnTo>
                  <a:lnTo>
                    <a:pt x="8485" y="194"/>
                  </a:lnTo>
                  <a:lnTo>
                    <a:pt x="8448" y="178"/>
                  </a:lnTo>
                  <a:lnTo>
                    <a:pt x="8412" y="163"/>
                  </a:lnTo>
                  <a:lnTo>
                    <a:pt x="8376" y="150"/>
                  </a:lnTo>
                  <a:lnTo>
                    <a:pt x="8342" y="138"/>
                  </a:lnTo>
                  <a:lnTo>
                    <a:pt x="8310" y="129"/>
                  </a:lnTo>
                  <a:lnTo>
                    <a:pt x="8278" y="120"/>
                  </a:lnTo>
                  <a:lnTo>
                    <a:pt x="8248" y="112"/>
                  </a:lnTo>
                  <a:lnTo>
                    <a:pt x="8221" y="106"/>
                  </a:lnTo>
                  <a:lnTo>
                    <a:pt x="8196" y="101"/>
                  </a:lnTo>
                  <a:lnTo>
                    <a:pt x="8173" y="97"/>
                  </a:lnTo>
                  <a:lnTo>
                    <a:pt x="8152" y="95"/>
                  </a:lnTo>
                  <a:lnTo>
                    <a:pt x="8135" y="93"/>
                  </a:lnTo>
                  <a:lnTo>
                    <a:pt x="8121" y="93"/>
                  </a:lnTo>
                  <a:lnTo>
                    <a:pt x="8103" y="93"/>
                  </a:lnTo>
                  <a:lnTo>
                    <a:pt x="8088" y="93"/>
                  </a:lnTo>
                  <a:lnTo>
                    <a:pt x="8073" y="93"/>
                  </a:lnTo>
                  <a:lnTo>
                    <a:pt x="8058" y="93"/>
                  </a:lnTo>
                  <a:lnTo>
                    <a:pt x="8044" y="94"/>
                  </a:lnTo>
                  <a:lnTo>
                    <a:pt x="8032" y="94"/>
                  </a:lnTo>
                  <a:lnTo>
                    <a:pt x="8019" y="94"/>
                  </a:lnTo>
                  <a:lnTo>
                    <a:pt x="8007" y="95"/>
                  </a:lnTo>
                  <a:lnTo>
                    <a:pt x="7995" y="96"/>
                  </a:lnTo>
                  <a:lnTo>
                    <a:pt x="7984" y="97"/>
                  </a:lnTo>
                  <a:lnTo>
                    <a:pt x="7972" y="99"/>
                  </a:lnTo>
                  <a:lnTo>
                    <a:pt x="7960" y="100"/>
                  </a:lnTo>
                  <a:lnTo>
                    <a:pt x="7948" y="102"/>
                  </a:lnTo>
                  <a:lnTo>
                    <a:pt x="7936" y="105"/>
                  </a:lnTo>
                  <a:lnTo>
                    <a:pt x="7923" y="107"/>
                  </a:lnTo>
                  <a:lnTo>
                    <a:pt x="7909" y="109"/>
                  </a:lnTo>
                  <a:lnTo>
                    <a:pt x="7891" y="114"/>
                  </a:lnTo>
                  <a:lnTo>
                    <a:pt x="7873" y="121"/>
                  </a:lnTo>
                  <a:lnTo>
                    <a:pt x="7851" y="131"/>
                  </a:lnTo>
                  <a:lnTo>
                    <a:pt x="7828" y="143"/>
                  </a:lnTo>
                  <a:lnTo>
                    <a:pt x="7805" y="155"/>
                  </a:lnTo>
                  <a:lnTo>
                    <a:pt x="7781" y="169"/>
                  </a:lnTo>
                  <a:lnTo>
                    <a:pt x="7757" y="184"/>
                  </a:lnTo>
                  <a:lnTo>
                    <a:pt x="7733" y="200"/>
                  </a:lnTo>
                  <a:lnTo>
                    <a:pt x="7711" y="214"/>
                  </a:lnTo>
                  <a:lnTo>
                    <a:pt x="7689" y="228"/>
                  </a:lnTo>
                  <a:lnTo>
                    <a:pt x="7671" y="242"/>
                  </a:lnTo>
                  <a:lnTo>
                    <a:pt x="7653" y="252"/>
                  </a:lnTo>
                  <a:lnTo>
                    <a:pt x="7640" y="262"/>
                  </a:lnTo>
                  <a:lnTo>
                    <a:pt x="7629" y="270"/>
                  </a:lnTo>
                  <a:lnTo>
                    <a:pt x="7623" y="275"/>
                  </a:lnTo>
                  <a:lnTo>
                    <a:pt x="7620" y="276"/>
                  </a:lnTo>
                  <a:lnTo>
                    <a:pt x="7618" y="279"/>
                  </a:lnTo>
                  <a:lnTo>
                    <a:pt x="7613" y="285"/>
                  </a:lnTo>
                  <a:lnTo>
                    <a:pt x="7604" y="294"/>
                  </a:lnTo>
                  <a:lnTo>
                    <a:pt x="7592" y="306"/>
                  </a:lnTo>
                  <a:lnTo>
                    <a:pt x="7576" y="321"/>
                  </a:lnTo>
                  <a:lnTo>
                    <a:pt x="7556" y="338"/>
                  </a:lnTo>
                  <a:lnTo>
                    <a:pt x="7532" y="356"/>
                  </a:lnTo>
                  <a:lnTo>
                    <a:pt x="7505" y="374"/>
                  </a:lnTo>
                  <a:lnTo>
                    <a:pt x="7474" y="393"/>
                  </a:lnTo>
                  <a:lnTo>
                    <a:pt x="7439" y="411"/>
                  </a:lnTo>
                  <a:lnTo>
                    <a:pt x="7400" y="429"/>
                  </a:lnTo>
                  <a:lnTo>
                    <a:pt x="7358" y="445"/>
                  </a:lnTo>
                  <a:lnTo>
                    <a:pt x="7311" y="459"/>
                  </a:lnTo>
                  <a:lnTo>
                    <a:pt x="7261" y="471"/>
                  </a:lnTo>
                  <a:lnTo>
                    <a:pt x="7208" y="480"/>
                  </a:lnTo>
                  <a:lnTo>
                    <a:pt x="7150" y="484"/>
                  </a:lnTo>
                  <a:lnTo>
                    <a:pt x="7107" y="486"/>
                  </a:lnTo>
                  <a:lnTo>
                    <a:pt x="7065" y="486"/>
                  </a:lnTo>
                  <a:lnTo>
                    <a:pt x="7023" y="484"/>
                  </a:lnTo>
                  <a:lnTo>
                    <a:pt x="6982" y="482"/>
                  </a:lnTo>
                  <a:lnTo>
                    <a:pt x="6941" y="478"/>
                  </a:lnTo>
                  <a:lnTo>
                    <a:pt x="6901" y="475"/>
                  </a:lnTo>
                  <a:lnTo>
                    <a:pt x="6861" y="469"/>
                  </a:lnTo>
                  <a:lnTo>
                    <a:pt x="6823" y="463"/>
                  </a:lnTo>
                  <a:lnTo>
                    <a:pt x="6785" y="456"/>
                  </a:lnTo>
                  <a:lnTo>
                    <a:pt x="6749" y="448"/>
                  </a:lnTo>
                  <a:lnTo>
                    <a:pt x="6713" y="441"/>
                  </a:lnTo>
                  <a:lnTo>
                    <a:pt x="6679" y="434"/>
                  </a:lnTo>
                  <a:lnTo>
                    <a:pt x="6646" y="425"/>
                  </a:lnTo>
                  <a:lnTo>
                    <a:pt x="6616" y="417"/>
                  </a:lnTo>
                  <a:lnTo>
                    <a:pt x="6586" y="409"/>
                  </a:lnTo>
                  <a:lnTo>
                    <a:pt x="6558" y="401"/>
                  </a:lnTo>
                  <a:lnTo>
                    <a:pt x="6534" y="394"/>
                  </a:lnTo>
                  <a:lnTo>
                    <a:pt x="6509" y="387"/>
                  </a:lnTo>
                  <a:lnTo>
                    <a:pt x="6484" y="380"/>
                  </a:lnTo>
                  <a:lnTo>
                    <a:pt x="6457" y="371"/>
                  </a:lnTo>
                  <a:lnTo>
                    <a:pt x="6431" y="363"/>
                  </a:lnTo>
                  <a:lnTo>
                    <a:pt x="6404" y="355"/>
                  </a:lnTo>
                  <a:lnTo>
                    <a:pt x="6376" y="345"/>
                  </a:lnTo>
                  <a:lnTo>
                    <a:pt x="6347" y="334"/>
                  </a:lnTo>
                  <a:lnTo>
                    <a:pt x="6318" y="323"/>
                  </a:lnTo>
                  <a:lnTo>
                    <a:pt x="6287" y="311"/>
                  </a:lnTo>
                  <a:lnTo>
                    <a:pt x="6255" y="298"/>
                  </a:lnTo>
                  <a:lnTo>
                    <a:pt x="6223" y="282"/>
                  </a:lnTo>
                  <a:lnTo>
                    <a:pt x="6190" y="267"/>
                  </a:lnTo>
                  <a:lnTo>
                    <a:pt x="6155" y="249"/>
                  </a:lnTo>
                  <a:lnTo>
                    <a:pt x="6118" y="230"/>
                  </a:lnTo>
                  <a:lnTo>
                    <a:pt x="6081" y="209"/>
                  </a:lnTo>
                  <a:lnTo>
                    <a:pt x="6042" y="189"/>
                  </a:lnTo>
                  <a:lnTo>
                    <a:pt x="6005" y="169"/>
                  </a:lnTo>
                  <a:lnTo>
                    <a:pt x="5967" y="151"/>
                  </a:lnTo>
                  <a:lnTo>
                    <a:pt x="5931" y="136"/>
                  </a:lnTo>
                  <a:lnTo>
                    <a:pt x="5894" y="121"/>
                  </a:lnTo>
                  <a:lnTo>
                    <a:pt x="5859" y="108"/>
                  </a:lnTo>
                  <a:lnTo>
                    <a:pt x="5825" y="96"/>
                  </a:lnTo>
                  <a:lnTo>
                    <a:pt x="5792" y="87"/>
                  </a:lnTo>
                  <a:lnTo>
                    <a:pt x="5761" y="78"/>
                  </a:lnTo>
                  <a:lnTo>
                    <a:pt x="5731" y="70"/>
                  </a:lnTo>
                  <a:lnTo>
                    <a:pt x="5704" y="64"/>
                  </a:lnTo>
                  <a:lnTo>
                    <a:pt x="5678" y="59"/>
                  </a:lnTo>
                  <a:lnTo>
                    <a:pt x="5655" y="55"/>
                  </a:lnTo>
                  <a:lnTo>
                    <a:pt x="5635" y="53"/>
                  </a:lnTo>
                  <a:lnTo>
                    <a:pt x="5617" y="50"/>
                  </a:lnTo>
                  <a:lnTo>
                    <a:pt x="5602" y="50"/>
                  </a:lnTo>
                  <a:lnTo>
                    <a:pt x="5585" y="50"/>
                  </a:lnTo>
                  <a:lnTo>
                    <a:pt x="5570" y="50"/>
                  </a:lnTo>
                  <a:lnTo>
                    <a:pt x="5554" y="50"/>
                  </a:lnTo>
                  <a:lnTo>
                    <a:pt x="5540" y="50"/>
                  </a:lnTo>
                  <a:lnTo>
                    <a:pt x="5527" y="52"/>
                  </a:lnTo>
                  <a:lnTo>
                    <a:pt x="5514" y="52"/>
                  </a:lnTo>
                  <a:lnTo>
                    <a:pt x="5502" y="52"/>
                  </a:lnTo>
                  <a:lnTo>
                    <a:pt x="5490" y="53"/>
                  </a:lnTo>
                  <a:lnTo>
                    <a:pt x="5478" y="54"/>
                  </a:lnTo>
                  <a:lnTo>
                    <a:pt x="5466" y="55"/>
                  </a:lnTo>
                  <a:lnTo>
                    <a:pt x="5455" y="56"/>
                  </a:lnTo>
                  <a:lnTo>
                    <a:pt x="5443" y="58"/>
                  </a:lnTo>
                  <a:lnTo>
                    <a:pt x="5431" y="60"/>
                  </a:lnTo>
                  <a:lnTo>
                    <a:pt x="5418" y="62"/>
                  </a:lnTo>
                  <a:lnTo>
                    <a:pt x="5405" y="65"/>
                  </a:lnTo>
                  <a:lnTo>
                    <a:pt x="5390" y="67"/>
                  </a:lnTo>
                  <a:lnTo>
                    <a:pt x="5373" y="72"/>
                  </a:lnTo>
                  <a:lnTo>
                    <a:pt x="5353" y="81"/>
                  </a:lnTo>
                  <a:lnTo>
                    <a:pt x="5331" y="90"/>
                  </a:lnTo>
                  <a:lnTo>
                    <a:pt x="5307" y="103"/>
                  </a:lnTo>
                  <a:lnTo>
                    <a:pt x="5281" y="118"/>
                  </a:lnTo>
                  <a:lnTo>
                    <a:pt x="5256" y="133"/>
                  </a:lnTo>
                  <a:lnTo>
                    <a:pt x="5230" y="149"/>
                  </a:lnTo>
                  <a:lnTo>
                    <a:pt x="5205" y="166"/>
                  </a:lnTo>
                  <a:lnTo>
                    <a:pt x="5180" y="181"/>
                  </a:lnTo>
                  <a:lnTo>
                    <a:pt x="5157" y="197"/>
                  </a:lnTo>
                  <a:lnTo>
                    <a:pt x="5136" y="212"/>
                  </a:lnTo>
                  <a:lnTo>
                    <a:pt x="5117" y="225"/>
                  </a:lnTo>
                  <a:lnTo>
                    <a:pt x="5102" y="236"/>
                  </a:lnTo>
                  <a:lnTo>
                    <a:pt x="5090" y="244"/>
                  </a:lnTo>
                  <a:lnTo>
                    <a:pt x="5082" y="249"/>
                  </a:lnTo>
                  <a:lnTo>
                    <a:pt x="5080" y="251"/>
                  </a:lnTo>
                  <a:lnTo>
                    <a:pt x="5078" y="254"/>
                  </a:lnTo>
                  <a:lnTo>
                    <a:pt x="5073" y="260"/>
                  </a:lnTo>
                  <a:lnTo>
                    <a:pt x="5064" y="269"/>
                  </a:lnTo>
                  <a:lnTo>
                    <a:pt x="5052" y="281"/>
                  </a:lnTo>
                  <a:lnTo>
                    <a:pt x="5036" y="296"/>
                  </a:lnTo>
                  <a:lnTo>
                    <a:pt x="5015" y="312"/>
                  </a:lnTo>
                  <a:lnTo>
                    <a:pt x="4992" y="331"/>
                  </a:lnTo>
                  <a:lnTo>
                    <a:pt x="4965" y="349"/>
                  </a:lnTo>
                  <a:lnTo>
                    <a:pt x="4933" y="368"/>
                  </a:lnTo>
                  <a:lnTo>
                    <a:pt x="4898" y="386"/>
                  </a:lnTo>
                  <a:lnTo>
                    <a:pt x="4860" y="404"/>
                  </a:lnTo>
                  <a:lnTo>
                    <a:pt x="4817" y="419"/>
                  </a:lnTo>
                  <a:lnTo>
                    <a:pt x="4771" y="434"/>
                  </a:lnTo>
                  <a:lnTo>
                    <a:pt x="4721" y="446"/>
                  </a:lnTo>
                  <a:lnTo>
                    <a:pt x="4668" y="454"/>
                  </a:lnTo>
                  <a:lnTo>
                    <a:pt x="4610" y="459"/>
                  </a:lnTo>
                  <a:lnTo>
                    <a:pt x="4567" y="460"/>
                  </a:lnTo>
                  <a:lnTo>
                    <a:pt x="4524" y="460"/>
                  </a:lnTo>
                  <a:lnTo>
                    <a:pt x="4483" y="459"/>
                  </a:lnTo>
                  <a:lnTo>
                    <a:pt x="4441" y="457"/>
                  </a:lnTo>
                  <a:lnTo>
                    <a:pt x="4401" y="453"/>
                  </a:lnTo>
                  <a:lnTo>
                    <a:pt x="4361" y="449"/>
                  </a:lnTo>
                  <a:lnTo>
                    <a:pt x="4321" y="443"/>
                  </a:lnTo>
                  <a:lnTo>
                    <a:pt x="4283" y="437"/>
                  </a:lnTo>
                  <a:lnTo>
                    <a:pt x="4245" y="431"/>
                  </a:lnTo>
                  <a:lnTo>
                    <a:pt x="4209" y="424"/>
                  </a:lnTo>
                  <a:lnTo>
                    <a:pt x="4173" y="417"/>
                  </a:lnTo>
                  <a:lnTo>
                    <a:pt x="4139" y="409"/>
                  </a:lnTo>
                  <a:lnTo>
                    <a:pt x="4106" y="400"/>
                  </a:lnTo>
                  <a:lnTo>
                    <a:pt x="4076" y="392"/>
                  </a:lnTo>
                  <a:lnTo>
                    <a:pt x="4046" y="385"/>
                  </a:lnTo>
                  <a:lnTo>
                    <a:pt x="4018" y="376"/>
                  </a:lnTo>
                  <a:lnTo>
                    <a:pt x="3994" y="369"/>
                  </a:lnTo>
                  <a:lnTo>
                    <a:pt x="3969" y="362"/>
                  </a:lnTo>
                  <a:lnTo>
                    <a:pt x="3943" y="355"/>
                  </a:lnTo>
                  <a:lnTo>
                    <a:pt x="3917" y="347"/>
                  </a:lnTo>
                  <a:lnTo>
                    <a:pt x="3891" y="339"/>
                  </a:lnTo>
                  <a:lnTo>
                    <a:pt x="3864" y="329"/>
                  </a:lnTo>
                  <a:lnTo>
                    <a:pt x="3835" y="320"/>
                  </a:lnTo>
                  <a:lnTo>
                    <a:pt x="3807" y="310"/>
                  </a:lnTo>
                  <a:lnTo>
                    <a:pt x="3777" y="298"/>
                  </a:lnTo>
                  <a:lnTo>
                    <a:pt x="3747" y="286"/>
                  </a:lnTo>
                  <a:lnTo>
                    <a:pt x="3715" y="273"/>
                  </a:lnTo>
                  <a:lnTo>
                    <a:pt x="3682" y="258"/>
                  </a:lnTo>
                  <a:lnTo>
                    <a:pt x="3650" y="242"/>
                  </a:lnTo>
                  <a:lnTo>
                    <a:pt x="3615" y="224"/>
                  </a:lnTo>
                  <a:lnTo>
                    <a:pt x="3578" y="204"/>
                  </a:lnTo>
                  <a:lnTo>
                    <a:pt x="3540" y="184"/>
                  </a:lnTo>
                  <a:lnTo>
                    <a:pt x="3502" y="163"/>
                  </a:lnTo>
                  <a:lnTo>
                    <a:pt x="3465" y="144"/>
                  </a:lnTo>
                  <a:lnTo>
                    <a:pt x="3427" y="126"/>
                  </a:lnTo>
                  <a:lnTo>
                    <a:pt x="3390" y="111"/>
                  </a:lnTo>
                  <a:lnTo>
                    <a:pt x="3354" y="96"/>
                  </a:lnTo>
                  <a:lnTo>
                    <a:pt x="3319" y="83"/>
                  </a:lnTo>
                  <a:lnTo>
                    <a:pt x="3284" y="71"/>
                  </a:lnTo>
                  <a:lnTo>
                    <a:pt x="3251" y="61"/>
                  </a:lnTo>
                  <a:lnTo>
                    <a:pt x="3221" y="53"/>
                  </a:lnTo>
                  <a:lnTo>
                    <a:pt x="3191" y="44"/>
                  </a:lnTo>
                  <a:lnTo>
                    <a:pt x="3164" y="38"/>
                  </a:lnTo>
                  <a:lnTo>
                    <a:pt x="3138" y="34"/>
                  </a:lnTo>
                  <a:lnTo>
                    <a:pt x="3115" y="30"/>
                  </a:lnTo>
                  <a:lnTo>
                    <a:pt x="3095" y="28"/>
                  </a:lnTo>
                  <a:lnTo>
                    <a:pt x="3077" y="25"/>
                  </a:lnTo>
                  <a:lnTo>
                    <a:pt x="3063" y="25"/>
                  </a:lnTo>
                  <a:lnTo>
                    <a:pt x="3046" y="25"/>
                  </a:lnTo>
                  <a:lnTo>
                    <a:pt x="3030" y="25"/>
                  </a:lnTo>
                  <a:lnTo>
                    <a:pt x="3015" y="25"/>
                  </a:lnTo>
                  <a:lnTo>
                    <a:pt x="3001" y="25"/>
                  </a:lnTo>
                  <a:lnTo>
                    <a:pt x="2987" y="26"/>
                  </a:lnTo>
                  <a:lnTo>
                    <a:pt x="2975" y="26"/>
                  </a:lnTo>
                  <a:lnTo>
                    <a:pt x="2962" y="26"/>
                  </a:lnTo>
                  <a:lnTo>
                    <a:pt x="2950" y="28"/>
                  </a:lnTo>
                  <a:lnTo>
                    <a:pt x="2938" y="29"/>
                  </a:lnTo>
                  <a:lnTo>
                    <a:pt x="2927" y="30"/>
                  </a:lnTo>
                  <a:lnTo>
                    <a:pt x="2915" y="31"/>
                  </a:lnTo>
                  <a:lnTo>
                    <a:pt x="2903" y="32"/>
                  </a:lnTo>
                  <a:lnTo>
                    <a:pt x="2891" y="35"/>
                  </a:lnTo>
                  <a:lnTo>
                    <a:pt x="2879" y="37"/>
                  </a:lnTo>
                  <a:lnTo>
                    <a:pt x="2866" y="40"/>
                  </a:lnTo>
                  <a:lnTo>
                    <a:pt x="2851" y="42"/>
                  </a:lnTo>
                  <a:lnTo>
                    <a:pt x="2834" y="47"/>
                  </a:lnTo>
                  <a:lnTo>
                    <a:pt x="2813" y="55"/>
                  </a:lnTo>
                  <a:lnTo>
                    <a:pt x="2790" y="65"/>
                  </a:lnTo>
                  <a:lnTo>
                    <a:pt x="2766" y="78"/>
                  </a:lnTo>
                  <a:lnTo>
                    <a:pt x="2740" y="93"/>
                  </a:lnTo>
                  <a:lnTo>
                    <a:pt x="2714" y="108"/>
                  </a:lnTo>
                  <a:lnTo>
                    <a:pt x="2686" y="124"/>
                  </a:lnTo>
                  <a:lnTo>
                    <a:pt x="2660" y="141"/>
                  </a:lnTo>
                  <a:lnTo>
                    <a:pt x="2635" y="156"/>
                  </a:lnTo>
                  <a:lnTo>
                    <a:pt x="2611" y="172"/>
                  </a:lnTo>
                  <a:lnTo>
                    <a:pt x="2589" y="186"/>
                  </a:lnTo>
                  <a:lnTo>
                    <a:pt x="2571" y="200"/>
                  </a:lnTo>
                  <a:lnTo>
                    <a:pt x="2554" y="210"/>
                  </a:lnTo>
                  <a:lnTo>
                    <a:pt x="2542" y="219"/>
                  </a:lnTo>
                  <a:lnTo>
                    <a:pt x="2535" y="224"/>
                  </a:lnTo>
                  <a:lnTo>
                    <a:pt x="2533" y="226"/>
                  </a:lnTo>
                  <a:lnTo>
                    <a:pt x="2530" y="228"/>
                  </a:lnTo>
                  <a:lnTo>
                    <a:pt x="2525" y="234"/>
                  </a:lnTo>
                  <a:lnTo>
                    <a:pt x="2516" y="244"/>
                  </a:lnTo>
                  <a:lnTo>
                    <a:pt x="2504" y="256"/>
                  </a:lnTo>
                  <a:lnTo>
                    <a:pt x="2488" y="272"/>
                  </a:lnTo>
                  <a:lnTo>
                    <a:pt x="2468" y="287"/>
                  </a:lnTo>
                  <a:lnTo>
                    <a:pt x="2444" y="305"/>
                  </a:lnTo>
                  <a:lnTo>
                    <a:pt x="2417" y="325"/>
                  </a:lnTo>
                  <a:lnTo>
                    <a:pt x="2386" y="343"/>
                  </a:lnTo>
                  <a:lnTo>
                    <a:pt x="2351" y="362"/>
                  </a:lnTo>
                  <a:lnTo>
                    <a:pt x="2312" y="379"/>
                  </a:lnTo>
                  <a:lnTo>
                    <a:pt x="2270" y="394"/>
                  </a:lnTo>
                  <a:lnTo>
                    <a:pt x="2223" y="409"/>
                  </a:lnTo>
                  <a:lnTo>
                    <a:pt x="2173" y="421"/>
                  </a:lnTo>
                  <a:lnTo>
                    <a:pt x="2120" y="429"/>
                  </a:lnTo>
                  <a:lnTo>
                    <a:pt x="2062" y="434"/>
                  </a:lnTo>
                  <a:lnTo>
                    <a:pt x="2019" y="435"/>
                  </a:lnTo>
                  <a:lnTo>
                    <a:pt x="1977" y="435"/>
                  </a:lnTo>
                  <a:lnTo>
                    <a:pt x="1935" y="434"/>
                  </a:lnTo>
                  <a:lnTo>
                    <a:pt x="1894" y="431"/>
                  </a:lnTo>
                  <a:lnTo>
                    <a:pt x="1853" y="428"/>
                  </a:lnTo>
                  <a:lnTo>
                    <a:pt x="1813" y="424"/>
                  </a:lnTo>
                  <a:lnTo>
                    <a:pt x="1774" y="418"/>
                  </a:lnTo>
                  <a:lnTo>
                    <a:pt x="1735" y="412"/>
                  </a:lnTo>
                  <a:lnTo>
                    <a:pt x="1698" y="406"/>
                  </a:lnTo>
                  <a:lnTo>
                    <a:pt x="1661" y="399"/>
                  </a:lnTo>
                  <a:lnTo>
                    <a:pt x="1626" y="392"/>
                  </a:lnTo>
                  <a:lnTo>
                    <a:pt x="1592" y="383"/>
                  </a:lnTo>
                  <a:lnTo>
                    <a:pt x="1559" y="375"/>
                  </a:lnTo>
                  <a:lnTo>
                    <a:pt x="1529" y="367"/>
                  </a:lnTo>
                  <a:lnTo>
                    <a:pt x="1499" y="359"/>
                  </a:lnTo>
                  <a:lnTo>
                    <a:pt x="1471" y="351"/>
                  </a:lnTo>
                  <a:lnTo>
                    <a:pt x="1447" y="344"/>
                  </a:lnTo>
                  <a:lnTo>
                    <a:pt x="1422" y="337"/>
                  </a:lnTo>
                  <a:lnTo>
                    <a:pt x="1397" y="329"/>
                  </a:lnTo>
                  <a:lnTo>
                    <a:pt x="1371" y="322"/>
                  </a:lnTo>
                  <a:lnTo>
                    <a:pt x="1344" y="314"/>
                  </a:lnTo>
                  <a:lnTo>
                    <a:pt x="1317" y="305"/>
                  </a:lnTo>
                  <a:lnTo>
                    <a:pt x="1289" y="296"/>
                  </a:lnTo>
                  <a:lnTo>
                    <a:pt x="1260" y="285"/>
                  </a:lnTo>
                  <a:lnTo>
                    <a:pt x="1231" y="274"/>
                  </a:lnTo>
                  <a:lnTo>
                    <a:pt x="1200" y="262"/>
                  </a:lnTo>
                  <a:lnTo>
                    <a:pt x="1169" y="248"/>
                  </a:lnTo>
                  <a:lnTo>
                    <a:pt x="1136" y="233"/>
                  </a:lnTo>
                  <a:lnTo>
                    <a:pt x="1102" y="218"/>
                  </a:lnTo>
                  <a:lnTo>
                    <a:pt x="1067" y="200"/>
                  </a:lnTo>
                  <a:lnTo>
                    <a:pt x="1031" y="180"/>
                  </a:lnTo>
                  <a:lnTo>
                    <a:pt x="993" y="159"/>
                  </a:lnTo>
                  <a:lnTo>
                    <a:pt x="954" y="138"/>
                  </a:lnTo>
                  <a:lnTo>
                    <a:pt x="917" y="119"/>
                  </a:lnTo>
                  <a:lnTo>
                    <a:pt x="879" y="101"/>
                  </a:lnTo>
                  <a:lnTo>
                    <a:pt x="843" y="85"/>
                  </a:lnTo>
                  <a:lnTo>
                    <a:pt x="806" y="71"/>
                  </a:lnTo>
                  <a:lnTo>
                    <a:pt x="771" y="58"/>
                  </a:lnTo>
                  <a:lnTo>
                    <a:pt x="737" y="46"/>
                  </a:lnTo>
                  <a:lnTo>
                    <a:pt x="704" y="36"/>
                  </a:lnTo>
                  <a:lnTo>
                    <a:pt x="673" y="28"/>
                  </a:lnTo>
                  <a:lnTo>
                    <a:pt x="643" y="19"/>
                  </a:lnTo>
                  <a:lnTo>
                    <a:pt x="616" y="13"/>
                  </a:lnTo>
                  <a:lnTo>
                    <a:pt x="591" y="8"/>
                  </a:lnTo>
                  <a:lnTo>
                    <a:pt x="568" y="5"/>
                  </a:lnTo>
                  <a:lnTo>
                    <a:pt x="547" y="2"/>
                  </a:lnTo>
                  <a:lnTo>
                    <a:pt x="530" y="0"/>
                  </a:lnTo>
                  <a:lnTo>
                    <a:pt x="515" y="0"/>
                  </a:lnTo>
                  <a:lnTo>
                    <a:pt x="498" y="0"/>
                  </a:lnTo>
                  <a:lnTo>
                    <a:pt x="483" y="0"/>
                  </a:lnTo>
                  <a:lnTo>
                    <a:pt x="467" y="0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7" y="1"/>
                  </a:lnTo>
                  <a:lnTo>
                    <a:pt x="414" y="2"/>
                  </a:lnTo>
                  <a:lnTo>
                    <a:pt x="402" y="2"/>
                  </a:lnTo>
                  <a:lnTo>
                    <a:pt x="390" y="4"/>
                  </a:lnTo>
                  <a:lnTo>
                    <a:pt x="379" y="5"/>
                  </a:lnTo>
                  <a:lnTo>
                    <a:pt x="367" y="6"/>
                  </a:lnTo>
                  <a:lnTo>
                    <a:pt x="355" y="8"/>
                  </a:lnTo>
                  <a:lnTo>
                    <a:pt x="343" y="10"/>
                  </a:lnTo>
                  <a:lnTo>
                    <a:pt x="330" y="12"/>
                  </a:lnTo>
                  <a:lnTo>
                    <a:pt x="317" y="14"/>
                  </a:lnTo>
                  <a:lnTo>
                    <a:pt x="303" y="17"/>
                  </a:lnTo>
                  <a:lnTo>
                    <a:pt x="285" y="22"/>
                  </a:lnTo>
                  <a:lnTo>
                    <a:pt x="265" y="30"/>
                  </a:lnTo>
                  <a:lnTo>
                    <a:pt x="244" y="40"/>
                  </a:lnTo>
                  <a:lnTo>
                    <a:pt x="221" y="53"/>
                  </a:lnTo>
                  <a:lnTo>
                    <a:pt x="195" y="67"/>
                  </a:lnTo>
                  <a:lnTo>
                    <a:pt x="170" y="83"/>
                  </a:lnTo>
                  <a:lnTo>
                    <a:pt x="145" y="99"/>
                  </a:lnTo>
                  <a:lnTo>
                    <a:pt x="120" y="115"/>
                  </a:lnTo>
                  <a:lnTo>
                    <a:pt x="96" y="131"/>
                  </a:lnTo>
                  <a:lnTo>
                    <a:pt x="74" y="147"/>
                  </a:lnTo>
                  <a:lnTo>
                    <a:pt x="54" y="161"/>
                  </a:lnTo>
                  <a:lnTo>
                    <a:pt x="36" y="174"/>
                  </a:lnTo>
                  <a:lnTo>
                    <a:pt x="21" y="185"/>
                  </a:lnTo>
                  <a:lnTo>
                    <a:pt x="10" y="194"/>
                  </a:lnTo>
                  <a:lnTo>
                    <a:pt x="2" y="198"/>
                  </a:lnTo>
                  <a:lnTo>
                    <a:pt x="0" y="201"/>
                  </a:lnTo>
                  <a:lnTo>
                    <a:pt x="7" y="1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1527">
            <a:off x="-144432" y="217890"/>
            <a:ext cx="2847106" cy="2246233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 rot="16200000">
            <a:off x="-2112004" y="431686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/>
              <a:t>Materiały opracowała -  Monika  Zawadzka-Chłopek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425985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podreczniki.p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zieckowsieci.fdn.pl/owce-w-siec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ladzieci.p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ekun.pl/strony-dla-dzieci.ph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odreczniki.pl/front/details/46183/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pl/url?sa=i&amp;rct=j&amp;q=&amp;esrc=s&amp;frm=1&amp;source=images&amp;cd=&amp;cad=rja&amp;uact=8&amp;ved=0CAcQjRw&amp;url=http://www.obrazki.jeja.pl/tag,komputer,84&amp;ei=7J1FVMDgDs3iO-KEgPAK&amp;bvm=bv.77880786,d.ZWU&amp;psig=AFQjCNG0ieyV2UWCjxeoFL5BO8v-i0DUag&amp;ust=14139348709584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package" Target="../embeddings/Dokument_programu_Microsoft_Office_Word1.docx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package" Target="../embeddings/Dokument_programu_Microsoft_Office_Word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is.pl/resources/run/id/10638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holaris.pl/resources/run/id/106370" TargetMode="External"/><Relationship Id="rId4" Type="http://schemas.openxmlformats.org/officeDocument/2006/relationships/hyperlink" Target="http://www.scholaris.pl/resources/run/id/1063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/>
          <a:lstStyle/>
          <a:p>
            <a:r>
              <a:rPr lang="pl-PL" dirty="0" smtClean="0"/>
              <a:t>Konferencja metodyczna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273630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Nauczyciele zajęć komputerowych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Kielce, 23.10.2015 r.</a:t>
            </a: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r>
              <a:rPr lang="pl-PL" sz="2400" i="1" dirty="0" smtClean="0">
                <a:solidFill>
                  <a:schemeClr val="tx1"/>
                </a:solidFill>
              </a:rPr>
              <a:t>Konferencję prowadzi: Monika Zawadzka-Chłopek</a:t>
            </a:r>
            <a:endParaRPr lang="pl-PL" sz="2400" i="1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59632" y="55892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Samorządowy </a:t>
            </a:r>
            <a:r>
              <a:rPr lang="pl-PL" i="1" dirty="0"/>
              <a:t>Ośrodek Doradztwa </a:t>
            </a:r>
            <a:r>
              <a:rPr lang="pl-PL" i="1" dirty="0" smtClean="0"/>
              <a:t>Metodycznego</a:t>
            </a:r>
          </a:p>
          <a:p>
            <a:pPr algn="ctr"/>
            <a:r>
              <a:rPr lang="pl-PL" i="1" dirty="0" smtClean="0"/>
              <a:t>i </a:t>
            </a:r>
            <a:r>
              <a:rPr lang="pl-PL" i="1" dirty="0"/>
              <a:t>Doskonalenia Nauczycieli w Kielcach</a:t>
            </a:r>
          </a:p>
          <a:p>
            <a:pPr algn="ctr"/>
            <a:r>
              <a:rPr lang="pl-PL" dirty="0" smtClean="0"/>
              <a:t>http://www.sodmidn.kielce.eu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Darmowy e-podręcznik ze strony </a:t>
            </a:r>
            <a:r>
              <a:rPr lang="pl-PL" dirty="0" smtClean="0">
                <a:hlinkClick r:id="rId2"/>
              </a:rPr>
              <a:t>http://www.epodreczniki.pl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 bwMode="auto">
          <a:xfrm>
            <a:off x="611560" y="1700808"/>
            <a:ext cx="81357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050088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Przykłady zasobów internetowych do wykorzystania na zajęciach komputerowych w szkole podstawowej.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18541" r="12694" b="16255"/>
          <a:stretch>
            <a:fillRect/>
          </a:stretch>
        </p:blipFill>
        <p:spPr bwMode="auto">
          <a:xfrm>
            <a:off x="899592" y="1484784"/>
            <a:ext cx="6864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932040" y="3789040"/>
            <a:ext cx="397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3"/>
              </a:rPr>
              <a:t>http://dzieckowsieci.fdn.pl/owce-w-sieci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97152"/>
            <a:ext cx="4022030" cy="165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050088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Przykłady zasobów internetowych do wykorzystania na zajęciach komputerowych w szkole podstawowej.</a:t>
            </a:r>
            <a:endParaRPr lang="pl-PL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799"/>
            <a:ext cx="7344816" cy="518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084168" y="342900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3"/>
              </a:rPr>
              <a:t>http://dladzieci.pl</a:t>
            </a: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050088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Przykłady zasobów internetowych do wykorzystania na zajęciach komputerowych w szkole podstawowej.</a:t>
            </a:r>
            <a:endParaRPr lang="pl-P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93" y="1556791"/>
            <a:ext cx="8516695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67544" y="1628800"/>
            <a:ext cx="445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3"/>
              </a:rPr>
              <a:t>http://www.opiekun.pl/strony-dla-dzieci.php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Jak wykorzystać darmowy e-podręcznik „Zajęcia komputerowe klasa 4”</a:t>
            </a:r>
            <a:br>
              <a:rPr lang="pl-PL" sz="3600" dirty="0" smtClean="0"/>
            </a:br>
            <a:r>
              <a:rPr lang="pl-PL" sz="3600" dirty="0" smtClean="0"/>
              <a:t> w nauczaniu.</a:t>
            </a:r>
            <a:endParaRPr lang="pl-PL" sz="36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b="5187"/>
          <a:stretch>
            <a:fillRect/>
          </a:stretch>
        </p:blipFill>
        <p:spPr bwMode="auto">
          <a:xfrm>
            <a:off x="755576" y="1700808"/>
            <a:ext cx="7655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331640" y="6211669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3"/>
              </a:rPr>
              <a:t>http://www.epodreczniki.pl/front/details/46183/1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IV Świętokrzyski Dzień Bezpiecznego Internetu.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Dzień Bezpiecznego Internetu w 2015 r. będzie obchodzony 10 lutego.</a:t>
            </a:r>
          </a:p>
          <a:p>
            <a:r>
              <a:rPr lang="pl-PL" dirty="0" smtClean="0"/>
              <a:t>IV Świętokrzyski Dzień Bezpiecznego Internetu odbędzie się w Wyższej Szkole Ekonomii, Prawa i Nauk Medycznych w Kielcach.</a:t>
            </a:r>
          </a:p>
          <a:p>
            <a:r>
              <a:rPr lang="pl-PL" dirty="0" smtClean="0"/>
              <a:t>Konkursy.</a:t>
            </a:r>
          </a:p>
          <a:p>
            <a:r>
              <a:rPr lang="pl-PL" dirty="0" smtClean="0"/>
              <a:t>Warsztaty, spektakle i prezentacje</a:t>
            </a:r>
          </a:p>
          <a:p>
            <a:pPr>
              <a:buNone/>
            </a:pPr>
            <a:r>
              <a:rPr lang="pl-PL" dirty="0" smtClean="0"/>
              <a:t>   dla uczniów i nauczycieli.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28650"/>
            <a:ext cx="2305374" cy="222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Sieć współpracy nauczycieli zajęć komputerowych.</a:t>
            </a:r>
          </a:p>
          <a:p>
            <a:r>
              <a:rPr lang="pl-PL" dirty="0" smtClean="0"/>
              <a:t>Informacja o ofercie szkoleniowej </a:t>
            </a:r>
            <a:br>
              <a:rPr lang="pl-PL" dirty="0" smtClean="0"/>
            </a:br>
            <a:r>
              <a:rPr lang="pl-PL" dirty="0" err="1" smtClean="0"/>
              <a:t>SODMiDN</a:t>
            </a:r>
            <a:r>
              <a:rPr lang="pl-PL" dirty="0" smtClean="0"/>
              <a:t> w Kielcach.</a:t>
            </a:r>
          </a:p>
          <a:p>
            <a:r>
              <a:rPr lang="pl-PL" dirty="0" smtClean="0"/>
              <a:t>Badanie potrzeb nauczycieli w zakresie tematyki szkoleń.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7596336" cy="1143000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/>
              <a:t>Dobre zaplanowanie zajęć, odpowiedni dobór ćwiczeń, edukacyjne zasoby internetowe oraz dobry podręcznik sprawią, </a:t>
            </a:r>
            <a:br>
              <a:rPr lang="pl-PL" sz="2800" dirty="0" smtClean="0"/>
            </a:br>
            <a:r>
              <a:rPr lang="pl-PL" sz="2800" dirty="0" smtClean="0"/>
              <a:t>że lekcje zajęć komputerowych </a:t>
            </a:r>
            <a:br>
              <a:rPr lang="pl-PL" sz="2800" dirty="0" smtClean="0"/>
            </a:br>
            <a:r>
              <a:rPr lang="pl-PL" sz="2800" dirty="0" smtClean="0"/>
              <a:t>przyczynią się do rozwijania</a:t>
            </a:r>
            <a:br>
              <a:rPr lang="pl-PL" sz="2800" dirty="0" smtClean="0"/>
            </a:br>
            <a:r>
              <a:rPr lang="pl-PL" sz="2800" dirty="0" smtClean="0"/>
              <a:t>umiejętności wykorzystywania </a:t>
            </a:r>
            <a:br>
              <a:rPr lang="pl-PL" sz="2800" dirty="0" smtClean="0"/>
            </a:br>
            <a:r>
              <a:rPr lang="pl-PL" sz="2800" dirty="0" smtClean="0"/>
              <a:t>komputera do rozwiązywania </a:t>
            </a:r>
            <a:br>
              <a:rPr lang="pl-PL" sz="2800" dirty="0" smtClean="0"/>
            </a:br>
            <a:r>
              <a:rPr lang="pl-PL" sz="2800" dirty="0" smtClean="0"/>
              <a:t>problemów i zdobywania wiedzy.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	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4" name="Picture 2" descr="https://encrypted-tbn2.gstatic.com/images?q=tbn:ANd9GcQviO8MyfKbJ-Xyo9JPC5Vl21jGHrkbYadJDopJADqbtEPq8nW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2348880"/>
            <a:ext cx="3940277" cy="410445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691680" y="5805264"/>
            <a:ext cx="2962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Dziękuję za uwagę!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Tematyka konferencji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Podstawowe </a:t>
            </a:r>
            <a:r>
              <a:rPr lang="pl-PL" dirty="0"/>
              <a:t>kierunki polityki oświatowej państwa w roku szkolnym 2014/2015.</a:t>
            </a:r>
          </a:p>
          <a:p>
            <a:r>
              <a:rPr lang="pl-PL" dirty="0"/>
              <a:t>Przykłady kart pracy i zasobów internetowych do wykorzystania na zajęciach komputerowych w kl. I-III </a:t>
            </a:r>
            <a:r>
              <a:rPr lang="pl-PL" dirty="0" smtClean="0"/>
              <a:t>i IV-VI szkoły </a:t>
            </a:r>
            <a:r>
              <a:rPr lang="pl-PL" dirty="0"/>
              <a:t>podstawowej.</a:t>
            </a:r>
          </a:p>
          <a:p>
            <a:r>
              <a:rPr lang="pl-PL" dirty="0"/>
              <a:t>Jak wykorzystać darmowy e-podręcznik „Zajęcia komputerowe klasa 4” w nauczaniu.</a:t>
            </a:r>
          </a:p>
          <a:p>
            <a:r>
              <a:rPr lang="pl-PL" dirty="0" smtClean="0"/>
              <a:t>IV </a:t>
            </a:r>
            <a:r>
              <a:rPr lang="pl-PL" dirty="0"/>
              <a:t>Świętokrzyski Dzień Bezpiecznego Internetu</a:t>
            </a:r>
            <a:r>
              <a:rPr lang="pl-PL" dirty="0" smtClean="0"/>
              <a:t>.</a:t>
            </a:r>
          </a:p>
          <a:p>
            <a:r>
              <a:rPr lang="pl-PL" dirty="0" smtClean="0"/>
              <a:t>Sieć współpracy nauczycieli zajęć komputerowych.</a:t>
            </a:r>
          </a:p>
          <a:p>
            <a:r>
              <a:rPr lang="pl-PL" dirty="0" smtClean="0"/>
              <a:t>Informacja </a:t>
            </a:r>
            <a:r>
              <a:rPr lang="pl-PL" dirty="0"/>
              <a:t>o ofercie szkoleniowej </a:t>
            </a:r>
            <a:r>
              <a:rPr lang="pl-PL" dirty="0" err="1"/>
              <a:t>SODMiDN</a:t>
            </a:r>
            <a:r>
              <a:rPr lang="pl-PL" dirty="0"/>
              <a:t> w Kielcach.</a:t>
            </a:r>
          </a:p>
          <a:p>
            <a:r>
              <a:rPr lang="pl-PL" dirty="0"/>
              <a:t>Badanie potrzeb nauczycieli w zakresie tematyki szkoleń.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Podstawowe kierunki polityki oświatowej państwa w roku szkolnym 2014/2015.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W nadchodzącym roku szkolnym będą to: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1. Wspieranie rozwoju dziecka młodszego na </a:t>
            </a:r>
            <a:r>
              <a:rPr lang="pl-PL" dirty="0" err="1" smtClean="0"/>
              <a:t>I-szym</a:t>
            </a:r>
            <a:r>
              <a:rPr lang="pl-PL" dirty="0" smtClean="0"/>
              <a:t> i kolejnych etapach edukacyjnych w związku z obniżeniem wieku realizacji obowiązku szkolnego;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2. Podniesienie jakości kształcenia </a:t>
            </a:r>
            <a:r>
              <a:rPr lang="pl-PL" dirty="0" err="1" smtClean="0"/>
              <a:t>ponadgimnazjalnego</a:t>
            </a:r>
            <a:r>
              <a:rPr lang="pl-PL" dirty="0" smtClean="0"/>
              <a:t> w zakresie umiejętności określonych w podstawie programowej, ze szczególnym uwzględnieniem umiejętności w zakresie matematyki;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3. Profilaktyka agresji i przemocy w szkołach;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4. Edukacja włączająca uczniów niepełnosprawnych.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kierunków realizacji polityki oświatowej państwa wynikają zadania dla organów nadzoru pedagogicznego i placówek doskonalenia nauczycieli. Rok szkolny 2014/2015 to rok szkolnictwa zawodowego - Rok Szkoły Zawodowców 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b="1" dirty="0" smtClean="0"/>
              <a:t>PLAN NADZORU PEDAGOGICZNEGO </a:t>
            </a:r>
            <a:r>
              <a:rPr lang="pl-PL" sz="3600" dirty="0" smtClean="0"/>
              <a:t>Świętokrzyskiego Kuratora Oświaty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r>
              <a:rPr lang="pl-PL" sz="2300" dirty="0" smtClean="0"/>
              <a:t>KIERUNKI REALIZACJI ZADAŃ Z ZAKRESU NADZORU PEDAGOGICZNEGO</a:t>
            </a:r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416824" cy="486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b="1" dirty="0" smtClean="0"/>
              <a:t>PLAN NADZORU PEDAGOGICZNEGO </a:t>
            </a:r>
            <a:r>
              <a:rPr lang="pl-PL" sz="3600" dirty="0" smtClean="0"/>
              <a:t>Świętokrzyskiego Kuratora Oświaty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KIERUNKI REALIZACJI ZADAŃ Z ZAKRESU NADZORU PEDAGOGICZNEGO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420888"/>
            <a:ext cx="8286019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b="1" dirty="0" smtClean="0"/>
              <a:t>PLAN NADZORU PEDAGOGICZNEGO </a:t>
            </a:r>
            <a:r>
              <a:rPr lang="pl-PL" sz="3600" dirty="0" smtClean="0"/>
              <a:t>Świętokrzyskiego Kuratora Oświaty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r>
              <a:rPr lang="pl-PL" sz="2300" dirty="0" smtClean="0"/>
              <a:t>KIERUNKI REALIZACJI ZADAŃ Z ZAKRESU NADZORU PEDAGOGICZNEGO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781"/>
          <a:stretch>
            <a:fillRect/>
          </a:stretch>
        </p:blipFill>
        <p:spPr bwMode="auto">
          <a:xfrm>
            <a:off x="755576" y="1944216"/>
            <a:ext cx="763284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b="1" dirty="0" smtClean="0"/>
              <a:t>PLAN NADZORU PEDAGOGICZNEGO </a:t>
            </a:r>
            <a:r>
              <a:rPr lang="pl-PL" sz="3600" dirty="0" smtClean="0"/>
              <a:t>Świętokrzyskiego Kuratora Oświaty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r>
              <a:rPr lang="pl-PL" sz="2300" dirty="0" smtClean="0"/>
              <a:t>KIERUNKI REALIZACJI ZADAŃ Z ZAKRESU NADZORU PEDAGOGICZNEGO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5200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050088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Przykłady kart pracy i zasobów internetowych do wykorzystania na zajęciach komputerowych w kl. I-III szkoły podstawowej.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77281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ElementarzDwa" pitchFamily="2" charset="0"/>
              </a:rPr>
              <a:t>Karty pracy </a:t>
            </a:r>
            <a:r>
              <a:rPr lang="pl-PL" sz="3200" dirty="0" smtClean="0">
                <a:latin typeface="ElementarzDwa" pitchFamily="2" charset="0"/>
              </a:rPr>
              <a:t>–(wykorzystanie czcionki Elementarz)</a:t>
            </a:r>
            <a:endParaRPr lang="pl-PL" sz="2800" dirty="0">
              <a:latin typeface="ElementarzDwa" pitchFamily="2" charset="0"/>
            </a:endParaRPr>
          </a:p>
        </p:txBody>
      </p:sp>
      <p:graphicFrame>
        <p:nvGraphicFramePr>
          <p:cNvPr id="4" name="Obiek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03648" y="2852936"/>
          <a:ext cx="1872208" cy="1579677"/>
        </p:xfrm>
        <a:graphic>
          <a:graphicData uri="http://schemas.openxmlformats.org/presentationml/2006/ole">
            <p:oleObj spid="_x0000_s1026" name="Dokument" showAsIcon="1" r:id="rId3" imgW="914400" imgH="771480" progId="Word.Document.12">
              <p:embed/>
            </p:oleObj>
          </a:graphicData>
        </a:graphic>
      </p:graphicFrame>
      <p:graphicFrame>
        <p:nvGraphicFramePr>
          <p:cNvPr id="5" name="Obiek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35896" y="2852936"/>
          <a:ext cx="1962884" cy="1656184"/>
        </p:xfrm>
        <a:graphic>
          <a:graphicData uri="http://schemas.openxmlformats.org/presentationml/2006/ole">
            <p:oleObj spid="_x0000_s1027" name="Dokument" showAsIcon="1" r:id="rId4" imgW="914400" imgH="771480" progId="Word.Document.12">
              <p:embed/>
            </p:oleObj>
          </a:graphicData>
        </a:graphic>
      </p:graphicFrame>
      <p:graphicFrame>
        <p:nvGraphicFramePr>
          <p:cNvPr id="6" name="Obi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96135" y="2852936"/>
          <a:ext cx="1944217" cy="1640432"/>
        </p:xfrm>
        <a:graphic>
          <a:graphicData uri="http://schemas.openxmlformats.org/presentationml/2006/ole">
            <p:oleObj spid="_x0000_s1028" name="Obraz - mapa bitowa" showAsIcon="1" r:id="rId5" imgW="914400" imgH="771480" progId="PBrush">
              <p:embed/>
            </p:oleObj>
          </a:graphicData>
        </a:graphic>
      </p:graphicFrame>
      <p:graphicFrame>
        <p:nvGraphicFramePr>
          <p:cNvPr id="7" name="Obi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47664" y="4437111"/>
          <a:ext cx="1656184" cy="1397405"/>
        </p:xfrm>
        <a:graphic>
          <a:graphicData uri="http://schemas.openxmlformats.org/presentationml/2006/ole">
            <p:oleObj spid="_x0000_s1029" name="Obraz - mapa bitowa" showAsIcon="1" r:id="rId6" imgW="914400" imgH="771480" progId="PBrush">
              <p:embed/>
            </p:oleObj>
          </a:graphicData>
        </a:graphic>
      </p:graphicFrame>
      <p:graphicFrame>
        <p:nvGraphicFramePr>
          <p:cNvPr id="10" name="Obiek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79911" y="4437112"/>
          <a:ext cx="1792199" cy="1512168"/>
        </p:xfrm>
        <a:graphic>
          <a:graphicData uri="http://schemas.openxmlformats.org/presentationml/2006/ole">
            <p:oleObj spid="_x0000_s1032" name="Package" showAsIcon="1" r:id="rId7" imgW="914400" imgH="771480" progId="Package">
              <p:embed/>
            </p:oleObj>
          </a:graphicData>
        </a:graphic>
      </p:graphicFrame>
      <p:graphicFrame>
        <p:nvGraphicFramePr>
          <p:cNvPr id="11" name="Obiek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56176" y="4437112"/>
          <a:ext cx="1792199" cy="1512168"/>
        </p:xfrm>
        <a:graphic>
          <a:graphicData uri="http://schemas.openxmlformats.org/presentationml/2006/ole">
            <p:oleObj spid="_x0000_s1033" name="Package" showAsIcon="1" r:id="rId8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050088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Przykłady zasobów internetowych do wykorzystania na zajęciach komputerowych w kl. I-III szkoły podstawowej.</a:t>
            </a: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9102" b="4491"/>
          <a:stretch>
            <a:fillRect/>
          </a:stretch>
        </p:blipFill>
        <p:spPr bwMode="auto">
          <a:xfrm>
            <a:off x="755576" y="1628800"/>
            <a:ext cx="72378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971600" y="5085184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3"/>
              </a:rPr>
              <a:t>http://www.scholaris.pl/resources/run/id/106382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971600" y="558924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4"/>
              </a:rPr>
              <a:t>http://www.scholaris.pl/resources/run/id/106384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971600" y="6093296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5"/>
              </a:rPr>
              <a:t>http://www.scholaris.pl/resources/run/id/106370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dmid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sodmidn</Template>
  <TotalTime>248</TotalTime>
  <Words>367</Words>
  <Application>Microsoft Office PowerPoint</Application>
  <PresentationFormat>Pokaz na ekranie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sodmidn</vt:lpstr>
      <vt:lpstr>Dokument</vt:lpstr>
      <vt:lpstr>Obraz - mapa bitowa</vt:lpstr>
      <vt:lpstr>Package</vt:lpstr>
      <vt:lpstr>Konferencja metodyczna</vt:lpstr>
      <vt:lpstr>Tematyka konferencji</vt:lpstr>
      <vt:lpstr>Podstawowe kierunki polityki oświatowej państwa w roku szkolnym 2014/2015.</vt:lpstr>
      <vt:lpstr> PLAN NADZORU PEDAGOGICZNEGO Świętokrzyskiego Kuratora Oświaty</vt:lpstr>
      <vt:lpstr> PLAN NADZORU PEDAGOGICZNEGO Świętokrzyskiego Kuratora Oświaty</vt:lpstr>
      <vt:lpstr> PLAN NADZORU PEDAGOGICZNEGO Świętokrzyskiego Kuratora Oświaty</vt:lpstr>
      <vt:lpstr> PLAN NADZORU PEDAGOGICZNEGO Świętokrzyskiego Kuratora Oświaty</vt:lpstr>
      <vt:lpstr>Przykłady kart pracy i zasobów internetowych do wykorzystania na zajęciach komputerowych w kl. I-III szkoły podstawowej.</vt:lpstr>
      <vt:lpstr>Przykłady zasobów internetowych do wykorzystania na zajęciach komputerowych w kl. I-III szkoły podstawowej.</vt:lpstr>
      <vt:lpstr>Darmowy e-podręcznik ze strony http://www.epodreczniki.pl </vt:lpstr>
      <vt:lpstr>Przykłady zasobów internetowych do wykorzystania na zajęciach komputerowych w szkole podstawowej.</vt:lpstr>
      <vt:lpstr>Przykłady zasobów internetowych do wykorzystania na zajęciach komputerowych w szkole podstawowej.</vt:lpstr>
      <vt:lpstr>Przykłady zasobów internetowych do wykorzystania na zajęciach komputerowych w szkole podstawowej.</vt:lpstr>
      <vt:lpstr>Jak wykorzystać darmowy e-podręcznik „Zajęcia komputerowe klasa 4”  w nauczaniu.</vt:lpstr>
      <vt:lpstr>IV Świętokrzyski Dzień Bezpiecznego Internetu.</vt:lpstr>
      <vt:lpstr>Slajd 16</vt:lpstr>
      <vt:lpstr>Dobre zaplanowanie zajęć, odpowiedni dobór ćwiczeń, edukacyjne zasoby internetowe oraz dobry podręcznik sprawią,  że lekcje zajęć komputerowych  przyczynią się do rozwijania umiejętności wykorzystywania  komputera do rozwiązywania  problemów i zdobywania wiedzy.   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metodyczna</dc:title>
  <dc:creator>Monika</dc:creator>
  <cp:lastModifiedBy>Monika</cp:lastModifiedBy>
  <cp:revision>29</cp:revision>
  <dcterms:created xsi:type="dcterms:W3CDTF">2014-10-14T02:14:36Z</dcterms:created>
  <dcterms:modified xsi:type="dcterms:W3CDTF">2014-10-24T16:36:15Z</dcterms:modified>
</cp:coreProperties>
</file>