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DC6EC-E864-4023-BF30-F8EA3163A692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BE537-7914-481A-9DB0-4FC775639B1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BE537-7914-481A-9DB0-4FC775639B12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632E5-AE56-462F-BA19-690684F31EB7}" type="datetimeFigureOut">
              <a:rPr lang="pl-PL" smtClean="0"/>
              <a:pPr/>
              <a:t>2013-01-02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79DE-ABD4-4D21-9DF1-5044ABB28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programu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6000" b="1" dirty="0" smtClean="0"/>
              <a:t>AUTOPORTRET</a:t>
            </a:r>
            <a:endParaRPr lang="pl-PL" sz="6000" dirty="0"/>
          </a:p>
        </p:txBody>
      </p:sp>
      <p:pic>
        <p:nvPicPr>
          <p:cNvPr id="26628" name="Picture 4" descr="http://www.srem.pl/getfile/2d3f80dc-ecf1-4887-9c02-d01b4f4f13d3/wposzukiwaniu_malarz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756" y="259075"/>
            <a:ext cx="3156132" cy="3313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sz="2800" dirty="0" smtClean="0"/>
              <a:t>Czyj to autoportret ?</a:t>
            </a:r>
            <a:br>
              <a:rPr lang="pl-PL" sz="2800" dirty="0" smtClean="0"/>
            </a:br>
            <a:r>
              <a:rPr lang="pl-PL" sz="2800" dirty="0" smtClean="0"/>
              <a:t>Jaką techniką namalowany jest obraz?</a:t>
            </a:r>
            <a:br>
              <a:rPr lang="pl-PL" sz="2800" dirty="0" smtClean="0"/>
            </a:br>
            <a:r>
              <a:rPr lang="pl-PL" sz="2800" dirty="0" smtClean="0"/>
              <a:t>Jakie wrażenie budzi postać? </a:t>
            </a:r>
            <a:endParaRPr lang="pl-PL" sz="2800" dirty="0"/>
          </a:p>
        </p:txBody>
      </p:sp>
      <p:pic>
        <p:nvPicPr>
          <p:cNvPr id="4" name="Symbol zastępczy zawartości 3" descr="frida z małp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547574"/>
            <a:ext cx="3528392" cy="47276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Frida </a:t>
            </a:r>
            <a:r>
              <a:rPr lang="pl-PL" sz="3600" dirty="0" err="1" smtClean="0">
                <a:latin typeface="Times New Roman" pitchFamily="18" charset="0"/>
                <a:cs typeface="Times New Roman" pitchFamily="18" charset="0"/>
              </a:rPr>
              <a:t>Kahlo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600" i="1" dirty="0" smtClean="0">
                <a:latin typeface="Times New Roman" pitchFamily="18" charset="0"/>
                <a:cs typeface="Times New Roman" pitchFamily="18" charset="0"/>
              </a:rPr>
              <a:t>Autoportret z małpką</a:t>
            </a:r>
            <a:br>
              <a:rPr lang="pl-PL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[olej na płycie pilśniowej, 1938r.]</a:t>
            </a:r>
            <a:endParaRPr lang="pl-PL" sz="3600" dirty="0"/>
          </a:p>
        </p:txBody>
      </p:sp>
      <p:pic>
        <p:nvPicPr>
          <p:cNvPr id="4" name="Symbol zastępczy zawartości 3" descr="frida z małp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1" y="1354606"/>
            <a:ext cx="3697819" cy="49547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sz="2800" dirty="0" smtClean="0"/>
              <a:t>Czyj to autoportret ?</a:t>
            </a:r>
            <a:br>
              <a:rPr lang="pl-PL" sz="2800" dirty="0" smtClean="0"/>
            </a:br>
            <a:r>
              <a:rPr lang="pl-PL" sz="2800" dirty="0" smtClean="0"/>
              <a:t>Jaką techniką namalowany jest obraz?</a:t>
            </a:r>
            <a:br>
              <a:rPr lang="pl-PL" sz="2800" dirty="0" smtClean="0"/>
            </a:br>
            <a:r>
              <a:rPr lang="pl-PL" sz="2800" dirty="0" smtClean="0"/>
              <a:t>Jakie wrażenie budzi postać? </a:t>
            </a:r>
            <a:endParaRPr lang="pl-PL" sz="2800" dirty="0"/>
          </a:p>
        </p:txBody>
      </p:sp>
      <p:pic>
        <p:nvPicPr>
          <p:cNvPr id="4" name="Symbol zastępczy zawartości 3" descr="dali z galą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529408"/>
            <a:ext cx="4680520" cy="53285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Salvadore Dali </a:t>
            </a:r>
            <a:r>
              <a:rPr lang="pl-PL" sz="3600" i="1" dirty="0" smtClean="0">
                <a:latin typeface="Times New Roman" pitchFamily="18" charset="0"/>
                <a:cs typeface="Times New Roman" pitchFamily="18" charset="0"/>
              </a:rPr>
              <a:t>Autoportret z Galą</a:t>
            </a:r>
            <a:br>
              <a:rPr lang="pl-PL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pl-PL" sz="3600" dirty="0" err="1" smtClean="0">
                <a:latin typeface="Times New Roman" pitchFamily="18" charset="0"/>
                <a:cs typeface="Times New Roman" pitchFamily="18" charset="0"/>
              </a:rPr>
              <a:t>fotokolaż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, ok. 1970r.]</a:t>
            </a:r>
            <a:endParaRPr lang="pl-PL" sz="3600" dirty="0"/>
          </a:p>
        </p:txBody>
      </p:sp>
      <p:pic>
        <p:nvPicPr>
          <p:cNvPr id="4" name="Symbol zastępczy zawartości 3" descr="dali z galą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556792"/>
            <a:ext cx="3600399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sz="2800" dirty="0" smtClean="0"/>
              <a:t>Czyj to autoportret ?</a:t>
            </a:r>
            <a:br>
              <a:rPr lang="pl-PL" sz="2800" dirty="0" smtClean="0"/>
            </a:br>
            <a:r>
              <a:rPr lang="pl-PL" sz="2800" dirty="0" smtClean="0"/>
              <a:t>Jaką techniką namalowany jest obraz?</a:t>
            </a:r>
            <a:br>
              <a:rPr lang="pl-PL" sz="2800" dirty="0" smtClean="0"/>
            </a:br>
            <a:r>
              <a:rPr lang="pl-PL" sz="2800" dirty="0" smtClean="0"/>
              <a:t>Jakie wrażenie budzi postać? </a:t>
            </a:r>
            <a:endParaRPr lang="pl-PL" sz="2800" dirty="0"/>
          </a:p>
        </p:txBody>
      </p:sp>
      <p:pic>
        <p:nvPicPr>
          <p:cNvPr id="4" name="Symbol zastępczy zawartości 3" descr="brzozowska z dmuchawcami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673424"/>
            <a:ext cx="4176464" cy="51845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Renata Brzozowska </a:t>
            </a:r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Autoportret z dmuchawcami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[olej na płótnie, 2012r.]</a:t>
            </a:r>
            <a:endParaRPr lang="pl-PL" sz="3200" dirty="0"/>
          </a:p>
        </p:txBody>
      </p:sp>
      <p:pic>
        <p:nvPicPr>
          <p:cNvPr id="4" name="Symbol zastępczy zawartości 3" descr="brzozowska z dmuchawcami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340768"/>
            <a:ext cx="4032448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467544" y="692696"/>
          <a:ext cx="7920880" cy="5400600"/>
        </p:xfrm>
        <a:graphic>
          <a:graphicData uri="http://schemas.openxmlformats.org/presentationml/2006/ole">
            <p:oleObj spid="_x0000_s41986" name="Dokument" r:id="rId3" imgW="9777578" imgH="633949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sz="2800" dirty="0" smtClean="0"/>
              <a:t>Czyj to autoportret ?</a:t>
            </a:r>
            <a:br>
              <a:rPr lang="pl-PL" sz="2800" dirty="0" smtClean="0"/>
            </a:br>
            <a:r>
              <a:rPr lang="pl-PL" sz="2800" dirty="0" smtClean="0"/>
              <a:t>Jaką techniką namalowany jest obraz?</a:t>
            </a:r>
            <a:br>
              <a:rPr lang="pl-PL" sz="2800" dirty="0" smtClean="0"/>
            </a:br>
            <a:r>
              <a:rPr lang="pl-PL" sz="2800" dirty="0" smtClean="0"/>
              <a:t>Jakie wrażenie budzi postać? </a:t>
            </a:r>
            <a:endParaRPr lang="pl-PL" sz="2800" dirty="0"/>
          </a:p>
        </p:txBody>
      </p:sp>
      <p:pic>
        <p:nvPicPr>
          <p:cNvPr id="4" name="Symbol zastępczy zawartości 3" descr="da vinci stary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489332"/>
            <a:ext cx="3024336" cy="47477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Leonardo da Vinci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Autoportret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[rysunek kredką,1512r.]</a:t>
            </a:r>
            <a:endParaRPr lang="pl-PL" dirty="0"/>
          </a:p>
        </p:txBody>
      </p:sp>
      <p:pic>
        <p:nvPicPr>
          <p:cNvPr id="4" name="Symbol zastępczy zawartości 3" descr="da vinci stary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489332"/>
            <a:ext cx="3096344" cy="48607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sz="2800" dirty="0" smtClean="0"/>
              <a:t>Czyj to autoportret ?</a:t>
            </a:r>
            <a:br>
              <a:rPr lang="pl-PL" sz="2800" dirty="0" smtClean="0"/>
            </a:br>
            <a:r>
              <a:rPr lang="pl-PL" sz="2800" dirty="0" smtClean="0"/>
              <a:t>Jaką techniką namalowany jest obraz?</a:t>
            </a:r>
            <a:br>
              <a:rPr lang="pl-PL" sz="2800" dirty="0" smtClean="0"/>
            </a:br>
            <a:r>
              <a:rPr lang="pl-PL" sz="2800" dirty="0" smtClean="0"/>
              <a:t>Jakie wrażenie budzi postać? </a:t>
            </a:r>
            <a:endParaRPr lang="pl-PL" sz="2800" dirty="0"/>
          </a:p>
        </p:txBody>
      </p:sp>
      <p:pic>
        <p:nvPicPr>
          <p:cNvPr id="4" name="Symbol zastępczy zawartości 3" descr="rembrandt radosny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628800"/>
            <a:ext cx="4248471" cy="42484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Rembrandt van </a:t>
            </a:r>
            <a:r>
              <a:rPr lang="pl-PL" sz="3200" dirty="0" err="1" smtClean="0">
                <a:latin typeface="Times New Roman" pitchFamily="18" charset="0"/>
                <a:cs typeface="Times New Roman" pitchFamily="18" charset="0"/>
              </a:rPr>
              <a:t>Rijn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Autoportret z </a:t>
            </a:r>
            <a:r>
              <a:rPr lang="pl-PL" sz="3200" i="1" dirty="0" err="1" smtClean="0">
                <a:latin typeface="Times New Roman" pitchFamily="18" charset="0"/>
                <a:cs typeface="Times New Roman" pitchFamily="18" charset="0"/>
              </a:rPr>
              <a:t>Saskią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[olej na płótnie, 1635r.]</a:t>
            </a:r>
            <a:endParaRPr lang="pl-PL" sz="3200" dirty="0"/>
          </a:p>
        </p:txBody>
      </p:sp>
      <p:pic>
        <p:nvPicPr>
          <p:cNvPr id="4" name="Symbol zastępczy zawartości 3" descr="rembrandt radosny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700808"/>
            <a:ext cx="4608512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sz="2800" dirty="0" smtClean="0"/>
              <a:t>Czyj to autoportret ?</a:t>
            </a:r>
            <a:br>
              <a:rPr lang="pl-PL" sz="2800" dirty="0" smtClean="0"/>
            </a:br>
            <a:r>
              <a:rPr lang="pl-PL" sz="2800" dirty="0" smtClean="0"/>
              <a:t>Jaką techniką namalowany jest obraz?</a:t>
            </a:r>
            <a:br>
              <a:rPr lang="pl-PL" sz="2800" dirty="0" smtClean="0"/>
            </a:br>
            <a:r>
              <a:rPr lang="pl-PL" sz="2800" dirty="0" smtClean="0"/>
              <a:t>Jakie wrażenie budzi postać? </a:t>
            </a:r>
            <a:endParaRPr lang="pl-PL" sz="2800" dirty="0"/>
          </a:p>
        </p:txBody>
      </p:sp>
      <p:pic>
        <p:nvPicPr>
          <p:cNvPr id="4" name="Symbol zastępczy zawartości 3" descr="malczewski dumny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463608"/>
            <a:ext cx="3960440" cy="5394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Jacek Malczewski</a:t>
            </a:r>
            <a:r>
              <a:rPr lang="pl-PL" sz="3200" i="1" dirty="0" smtClean="0">
                <a:latin typeface="Times New Roman" pitchFamily="18" charset="0"/>
                <a:cs typeface="Times New Roman" pitchFamily="18" charset="0"/>
              </a:rPr>
              <a:t> Autoportret w białym stroju</a:t>
            </a:r>
            <a:br>
              <a:rPr lang="pl-PL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[olej na płótnie, 1914r.]</a:t>
            </a:r>
            <a:endParaRPr lang="pl-PL" sz="3200" dirty="0"/>
          </a:p>
        </p:txBody>
      </p:sp>
      <p:pic>
        <p:nvPicPr>
          <p:cNvPr id="4" name="Symbol zastępczy zawartości 3" descr="malczewski dumny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71800" y="1594929"/>
            <a:ext cx="3816424" cy="48086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sz="2800" dirty="0" smtClean="0"/>
              <a:t>Czyj to autoportret ?</a:t>
            </a:r>
            <a:br>
              <a:rPr lang="pl-PL" sz="2800" dirty="0" smtClean="0"/>
            </a:br>
            <a:r>
              <a:rPr lang="pl-PL" sz="2800" dirty="0" smtClean="0"/>
              <a:t>Jaką techniką namalowany jest obraz?</a:t>
            </a:r>
            <a:br>
              <a:rPr lang="pl-PL" sz="2800" dirty="0" smtClean="0"/>
            </a:br>
            <a:r>
              <a:rPr lang="pl-PL" sz="2800" dirty="0" smtClean="0"/>
              <a:t>Jakie wrażenie budzi postać? </a:t>
            </a:r>
            <a:endParaRPr lang="pl-PL" sz="28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050" name="Picture 2" descr="C:\Documents and Settings\Właściciel\Pulpit\witkacy zły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673425"/>
            <a:ext cx="4176464" cy="5184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Stanisław Ignacy Witkiewicz (Witkacy) </a:t>
            </a:r>
            <a:r>
              <a:rPr lang="pl-PL" sz="3200" i="1" dirty="0" smtClean="0"/>
              <a:t>Autoportret </a:t>
            </a:r>
            <a:r>
              <a:rPr lang="pl-PL" sz="3200" dirty="0" smtClean="0"/>
              <a:t>[pastel </a:t>
            </a:r>
            <a:r>
              <a:rPr lang="pl-PL" sz="3200" smtClean="0"/>
              <a:t>na papierze, </a:t>
            </a:r>
            <a:r>
              <a:rPr lang="pl-PL" sz="3200" dirty="0" smtClean="0"/>
              <a:t>1927r</a:t>
            </a:r>
            <a:r>
              <a:rPr lang="pl-PL" sz="3200" i="1" dirty="0" smtClean="0"/>
              <a:t>.</a:t>
            </a:r>
            <a:r>
              <a:rPr lang="pl-PL" sz="3200" dirty="0" smtClean="0"/>
              <a:t>]</a:t>
            </a:r>
            <a:endParaRPr lang="pl-PL" sz="3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C:\Documents and Settings\Właściciel\Pulpit\witkacy zły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2" y="1556792"/>
            <a:ext cx="4018185" cy="4608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76</Words>
  <Application>Microsoft Office PowerPoint</Application>
  <PresentationFormat>Pokaz na ekranie (4:3)</PresentationFormat>
  <Paragraphs>16</Paragraphs>
  <Slides>16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8" baseType="lpstr">
      <vt:lpstr>Motyw pakietu Office</vt:lpstr>
      <vt:lpstr>Dokument</vt:lpstr>
      <vt:lpstr>Slajd 1</vt:lpstr>
      <vt:lpstr>Czyj to autoportret ? Jaką techniką namalowany jest obraz? Jakie wrażenie budzi postać? </vt:lpstr>
      <vt:lpstr>Leonardo da Vinci Autoportret [rysunek kredką,1512r.]</vt:lpstr>
      <vt:lpstr>Czyj to autoportret ? Jaką techniką namalowany jest obraz? Jakie wrażenie budzi postać? </vt:lpstr>
      <vt:lpstr>Rembrandt van Rijn  Autoportret z Saskią [olej na płótnie, 1635r.]</vt:lpstr>
      <vt:lpstr>Czyj to autoportret ? Jaką techniką namalowany jest obraz? Jakie wrażenie budzi postać? </vt:lpstr>
      <vt:lpstr>Jacek Malczewski Autoportret w białym stroju [olej na płótnie, 1914r.]</vt:lpstr>
      <vt:lpstr>Czyj to autoportret ? Jaką techniką namalowany jest obraz? Jakie wrażenie budzi postać? </vt:lpstr>
      <vt:lpstr>Stanisław Ignacy Witkiewicz (Witkacy) Autoportret [pastel na papierze, 1927r.]</vt:lpstr>
      <vt:lpstr>Czyj to autoportret ? Jaką techniką namalowany jest obraz? Jakie wrażenie budzi postać? </vt:lpstr>
      <vt:lpstr>Frida Kahlo Autoportret z małpką [olej na płycie pilśniowej, 1938r.]</vt:lpstr>
      <vt:lpstr>Czyj to autoportret ? Jaką techniką namalowany jest obraz? Jakie wrażenie budzi postać? </vt:lpstr>
      <vt:lpstr>Salvadore Dali Autoportret z Galą [fotokolaż, ok. 1970r.]</vt:lpstr>
      <vt:lpstr>Czyj to autoportret ? Jaką techniką namalowany jest obraz? Jakie wrażenie budzi postać? </vt:lpstr>
      <vt:lpstr>Renata Brzozowska Autoportret z dmuchawcami [olej na płótnie, 2012r.]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AUTOPORTRET</dc:title>
  <dc:creator>Komputer</dc:creator>
  <cp:lastModifiedBy>lenovo</cp:lastModifiedBy>
  <cp:revision>38</cp:revision>
  <dcterms:created xsi:type="dcterms:W3CDTF">2012-12-07T20:04:02Z</dcterms:created>
  <dcterms:modified xsi:type="dcterms:W3CDTF">2013-01-02T16:00:51Z</dcterms:modified>
</cp:coreProperties>
</file>